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sldIdLst>
    <p:sldId id="262" r:id="rId5"/>
    <p:sldId id="264" r:id="rId6"/>
    <p:sldId id="265" r:id="rId7"/>
    <p:sldId id="281" r:id="rId8"/>
    <p:sldId id="739" r:id="rId9"/>
    <p:sldId id="292" r:id="rId10"/>
    <p:sldId id="294" r:id="rId11"/>
    <p:sldId id="469" r:id="rId12"/>
    <p:sldId id="300" r:id="rId13"/>
    <p:sldId id="296" r:id="rId14"/>
    <p:sldId id="468" r:id="rId15"/>
    <p:sldId id="295" r:id="rId16"/>
    <p:sldId id="282" r:id="rId17"/>
    <p:sldId id="288" r:id="rId18"/>
    <p:sldId id="284" r:id="rId19"/>
    <p:sldId id="283" r:id="rId20"/>
  </p:sldIdLst>
  <p:sldSz cx="12192000" cy="6858000"/>
  <p:notesSz cx="7011988" cy="92979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 and Housekeeping (Jim)" id="{78D4A448-FA32-4479-B165-EA19BBC823EF}">
          <p14:sldIdLst>
            <p14:sldId id="262"/>
            <p14:sldId id="264"/>
          </p14:sldIdLst>
        </p14:section>
        <p14:section name="Overview of R&amp;E (Trista)" id="{CAE77084-EACE-432F-BA24-6F64B05BA5BB}">
          <p14:sldIdLst>
            <p14:sldId id="265"/>
            <p14:sldId id="281"/>
            <p14:sldId id="739"/>
          </p14:sldIdLst>
        </p14:section>
        <p14:section name="Contract background (Jim)" id="{E06170BF-4D66-48BD-9AB9-0D206FBD9430}">
          <p14:sldIdLst>
            <p14:sldId id="292"/>
            <p14:sldId id="294"/>
          </p14:sldIdLst>
        </p14:section>
        <p14:section name="Strategic &amp; Programs Scope (Leigh)" id="{2EE24908-1F40-4026-9DC1-3C9E82F5DDE9}">
          <p14:sldIdLst>
            <p14:sldId id="469"/>
            <p14:sldId id="300"/>
            <p14:sldId id="296"/>
          </p14:sldIdLst>
        </p14:section>
        <p14:section name="Facility Scope (Sam Holl)" id="{436CC849-1739-4151-82C5-742D5927CD9D}">
          <p14:sldIdLst>
            <p14:sldId id="468"/>
            <p14:sldId id="295"/>
          </p14:sldIdLst>
        </p14:section>
        <p14:section name="RFP Process &amp; Info (Jim)" id="{CAFE5E4C-0E11-4D09-AF70-3DE99E9A77F8}">
          <p14:sldIdLst>
            <p14:sldId id="282"/>
            <p14:sldId id="288"/>
            <p14:sldId id="284"/>
            <p14:sldId id="28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BAB"/>
    <a:srgbClr val="FFDDDD"/>
    <a:srgbClr val="A20000"/>
    <a:srgbClr val="FF8181"/>
    <a:srgbClr val="86D100"/>
    <a:srgbClr val="2137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54C881-20C0-4614-BA9A-4DBBD2806572}" v="367" dt="2026-08-06T14:17:08.408"/>
    <p1510:client id="{D9B93298-DFCF-8A1E-E1FB-67D8B283C1F4}" v="1" dt="2026-08-05T14:23:38.6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igh Behrens" userId="S::leigh.behrens@recyclingandenergy.org::0d60531a-e98c-4bd6-a717-7446d80b5ba1" providerId="AD" clId="Web-{D9B93298-DFCF-8A1E-E1FB-67D8B283C1F4}"/>
    <pc:docChg chg="modSld">
      <pc:chgData name="Leigh Behrens" userId="S::leigh.behrens@recyclingandenergy.org::0d60531a-e98c-4bd6-a717-7446d80b5ba1" providerId="AD" clId="Web-{D9B93298-DFCF-8A1E-E1FB-67D8B283C1F4}" dt="2026-08-05T14:24:15.604" v="1" actId="14100"/>
      <pc:docMkLst>
        <pc:docMk/>
      </pc:docMkLst>
      <pc:sldChg chg="modSp">
        <pc:chgData name="Leigh Behrens" userId="S::leigh.behrens@recyclingandenergy.org::0d60531a-e98c-4bd6-a717-7446d80b5ba1" providerId="AD" clId="Web-{D9B93298-DFCF-8A1E-E1FB-67D8B283C1F4}" dt="2026-08-05T14:23:38.619" v="0" actId="20577"/>
        <pc:sldMkLst>
          <pc:docMk/>
          <pc:sldMk cId="4064769793" sldId="292"/>
        </pc:sldMkLst>
        <pc:spChg chg="mod">
          <ac:chgData name="Leigh Behrens" userId="S::leigh.behrens@recyclingandenergy.org::0d60531a-e98c-4bd6-a717-7446d80b5ba1" providerId="AD" clId="Web-{D9B93298-DFCF-8A1E-E1FB-67D8B283C1F4}" dt="2026-08-05T14:23:38.619" v="0" actId="20577"/>
          <ac:spMkLst>
            <pc:docMk/>
            <pc:sldMk cId="4064769793" sldId="292"/>
            <ac:spMk id="5" creationId="{3651EE56-0D74-40BD-AEDC-012501E3BDB8}"/>
          </ac:spMkLst>
        </pc:spChg>
      </pc:sldChg>
      <pc:sldChg chg="modSp">
        <pc:chgData name="Leigh Behrens" userId="S::leigh.behrens@recyclingandenergy.org::0d60531a-e98c-4bd6-a717-7446d80b5ba1" providerId="AD" clId="Web-{D9B93298-DFCF-8A1E-E1FB-67D8B283C1F4}" dt="2026-08-05T14:24:15.604" v="1" actId="14100"/>
        <pc:sldMkLst>
          <pc:docMk/>
          <pc:sldMk cId="1846229618" sldId="469"/>
        </pc:sldMkLst>
        <pc:graphicFrameChg chg="mod">
          <ac:chgData name="Leigh Behrens" userId="S::leigh.behrens@recyclingandenergy.org::0d60531a-e98c-4bd6-a717-7446d80b5ba1" providerId="AD" clId="Web-{D9B93298-DFCF-8A1E-E1FB-67D8B283C1F4}" dt="2026-08-05T14:24:15.604" v="1" actId="14100"/>
          <ac:graphicFrameMkLst>
            <pc:docMk/>
            <pc:sldMk cId="1846229618" sldId="469"/>
            <ac:graphicFrameMk id="6" creationId="{A2FFD157-1245-8D7A-8C0D-EC4BF021574C}"/>
          </ac:graphicFrameMkLst>
        </pc:graphicFrameChg>
      </pc:sldChg>
    </pc:docChg>
  </pc:docChgLst>
  <pc:docChgLst>
    <pc:chgData name="Guest User" userId="S::urn:spo:tenantanon#5d850006-8872-4637-830c-ab1fff1d93b2::" providerId="AD" clId="Web-{06ECA9CB-7882-FA54-D40D-15C3307A4B71}"/>
    <pc:docChg chg="sldOrd">
      <pc:chgData name="Guest User" userId="S::urn:spo:tenantanon#5d850006-8872-4637-830c-ab1fff1d93b2::" providerId="AD" clId="Web-{06ECA9CB-7882-FA54-D40D-15C3307A4B71}" dt="2026-08-04T20:51:33.872" v="0"/>
      <pc:docMkLst>
        <pc:docMk/>
      </pc:docMkLst>
      <pc:sldChg chg="ord">
        <pc:chgData name="Guest User" userId="S::urn:spo:tenantanon#5d850006-8872-4637-830c-ab1fff1d93b2::" providerId="AD" clId="Web-{06ECA9CB-7882-FA54-D40D-15C3307A4B71}" dt="2026-08-04T20:51:33.872" v="0"/>
        <pc:sldMkLst>
          <pc:docMk/>
          <pc:sldMk cId="2705034985" sldId="288"/>
        </pc:sldMkLst>
      </pc:sldChg>
    </pc:docChg>
  </pc:docChgLst>
  <pc:docChgLst>
    <pc:chgData name="Leigh Behrens" userId="0d60531a-e98c-4bd6-a717-7446d80b5ba1" providerId="ADAL" clId="{9C211DF5-5057-4CDF-A446-2CDAED54D835}"/>
    <pc:docChg chg="undo custSel addSld delSld modSld sldOrd addSection modSection">
      <pc:chgData name="Leigh Behrens" userId="0d60531a-e98c-4bd6-a717-7446d80b5ba1" providerId="ADAL" clId="{9C211DF5-5057-4CDF-A446-2CDAED54D835}" dt="2026-08-06T14:17:08.408" v="4139" actId="207"/>
      <pc:docMkLst>
        <pc:docMk/>
      </pc:docMkLst>
      <pc:sldChg chg="modSp mod modNotesTx">
        <pc:chgData name="Leigh Behrens" userId="0d60531a-e98c-4bd6-a717-7446d80b5ba1" providerId="ADAL" clId="{9C211DF5-5057-4CDF-A446-2CDAED54D835}" dt="2026-08-05T16:32:17.461" v="3979" actId="20577"/>
        <pc:sldMkLst>
          <pc:docMk/>
          <pc:sldMk cId="3453883188" sldId="262"/>
        </pc:sldMkLst>
        <pc:spChg chg="mod">
          <ac:chgData name="Leigh Behrens" userId="0d60531a-e98c-4bd6-a717-7446d80b5ba1" providerId="ADAL" clId="{9C211DF5-5057-4CDF-A446-2CDAED54D835}" dt="2026-08-05T16:28:17.440" v="3896" actId="20577"/>
          <ac:spMkLst>
            <pc:docMk/>
            <pc:sldMk cId="3453883188" sldId="262"/>
            <ac:spMk id="2" creationId="{B98016B7-64C2-E945-B8E6-52737E527725}"/>
          </ac:spMkLst>
        </pc:spChg>
      </pc:sldChg>
      <pc:sldChg chg="modSp mod modNotesTx">
        <pc:chgData name="Leigh Behrens" userId="0d60531a-e98c-4bd6-a717-7446d80b5ba1" providerId="ADAL" clId="{9C211DF5-5057-4CDF-A446-2CDAED54D835}" dt="2026-08-05T16:32:20.715" v="3981" actId="20577"/>
        <pc:sldMkLst>
          <pc:docMk/>
          <pc:sldMk cId="159843686" sldId="264"/>
        </pc:sldMkLst>
        <pc:spChg chg="mod">
          <ac:chgData name="Leigh Behrens" userId="0d60531a-e98c-4bd6-a717-7446d80b5ba1" providerId="ADAL" clId="{9C211DF5-5057-4CDF-A446-2CDAED54D835}" dt="2026-08-04T18:36:24.604" v="54" actId="20577"/>
          <ac:spMkLst>
            <pc:docMk/>
            <pc:sldMk cId="159843686" sldId="264"/>
            <ac:spMk id="2" creationId="{ABF03F3D-4707-483D-B0A5-601FF076D281}"/>
          </ac:spMkLst>
        </pc:spChg>
        <pc:spChg chg="mod">
          <ac:chgData name="Leigh Behrens" userId="0d60531a-e98c-4bd6-a717-7446d80b5ba1" providerId="ADAL" clId="{9C211DF5-5057-4CDF-A446-2CDAED54D835}" dt="2026-08-04T20:25:31.584" v="2631" actId="20577"/>
          <ac:spMkLst>
            <pc:docMk/>
            <pc:sldMk cId="159843686" sldId="264"/>
            <ac:spMk id="3" creationId="{876DA8F5-7224-42E6-9BD5-E48A6F21AF79}"/>
          </ac:spMkLst>
        </pc:spChg>
      </pc:sldChg>
      <pc:sldChg chg="modSp mod modNotesTx">
        <pc:chgData name="Leigh Behrens" userId="0d60531a-e98c-4bd6-a717-7446d80b5ba1" providerId="ADAL" clId="{9C211DF5-5057-4CDF-A446-2CDAED54D835}" dt="2026-08-05T16:32:36.819" v="3993" actId="20577"/>
        <pc:sldMkLst>
          <pc:docMk/>
          <pc:sldMk cId="1736707425" sldId="265"/>
        </pc:sldMkLst>
        <pc:spChg chg="mod">
          <ac:chgData name="Leigh Behrens" userId="0d60531a-e98c-4bd6-a717-7446d80b5ba1" providerId="ADAL" clId="{9C211DF5-5057-4CDF-A446-2CDAED54D835}" dt="2026-08-04T18:39:05.737" v="191" actId="20577"/>
          <ac:spMkLst>
            <pc:docMk/>
            <pc:sldMk cId="1736707425" sldId="265"/>
            <ac:spMk id="3" creationId="{949A7CC8-15CC-466F-B901-EA4018B067E3}"/>
          </ac:spMkLst>
        </pc:spChg>
        <pc:picChg chg="mod">
          <ac:chgData name="Leigh Behrens" userId="0d60531a-e98c-4bd6-a717-7446d80b5ba1" providerId="ADAL" clId="{9C211DF5-5057-4CDF-A446-2CDAED54D835}" dt="2026-08-04T18:38:23.921" v="140" actId="1076"/>
          <ac:picMkLst>
            <pc:docMk/>
            <pc:sldMk cId="1736707425" sldId="265"/>
            <ac:picMk id="5" creationId="{65FAC7AD-CC1D-48BD-83E6-FCA75FBC9028}"/>
          </ac:picMkLst>
        </pc:picChg>
      </pc:sldChg>
      <pc:sldChg chg="addSp delSp modSp mod modNotesTx">
        <pc:chgData name="Leigh Behrens" userId="0d60531a-e98c-4bd6-a717-7446d80b5ba1" providerId="ADAL" clId="{9C211DF5-5057-4CDF-A446-2CDAED54D835}" dt="2026-08-05T16:32:40.060" v="3999" actId="20577"/>
        <pc:sldMkLst>
          <pc:docMk/>
          <pc:sldMk cId="3376886350" sldId="281"/>
        </pc:sldMkLst>
        <pc:spChg chg="mod">
          <ac:chgData name="Leigh Behrens" userId="0d60531a-e98c-4bd6-a717-7446d80b5ba1" providerId="ADAL" clId="{9C211DF5-5057-4CDF-A446-2CDAED54D835}" dt="2026-08-04T19:51:27.546" v="2061" actId="14100"/>
          <ac:spMkLst>
            <pc:docMk/>
            <pc:sldMk cId="3376886350" sldId="281"/>
            <ac:spMk id="3" creationId="{BD7E7D4C-5F3D-1547-868A-C391EEB142E5}"/>
          </ac:spMkLst>
        </pc:spChg>
        <pc:picChg chg="add">
          <ac:chgData name="Leigh Behrens" userId="0d60531a-e98c-4bd6-a717-7446d80b5ba1" providerId="ADAL" clId="{9C211DF5-5057-4CDF-A446-2CDAED54D835}" dt="2026-08-04T18:50:30.693" v="429" actId="22"/>
          <ac:picMkLst>
            <pc:docMk/>
            <pc:sldMk cId="3376886350" sldId="281"/>
            <ac:picMk id="6" creationId="{19AAE2A4-8E60-C10D-97AA-D08509E1AA8A}"/>
          </ac:picMkLst>
        </pc:picChg>
        <pc:picChg chg="add">
          <ac:chgData name="Leigh Behrens" userId="0d60531a-e98c-4bd6-a717-7446d80b5ba1" providerId="ADAL" clId="{9C211DF5-5057-4CDF-A446-2CDAED54D835}" dt="2026-08-04T18:50:30.693" v="429" actId="22"/>
          <ac:picMkLst>
            <pc:docMk/>
            <pc:sldMk cId="3376886350" sldId="281"/>
            <ac:picMk id="8" creationId="{AC8B008F-3267-C487-30F7-4056D6B14958}"/>
          </ac:picMkLst>
        </pc:picChg>
      </pc:sldChg>
      <pc:sldChg chg="modSp mod modNotesTx">
        <pc:chgData name="Leigh Behrens" userId="0d60531a-e98c-4bd6-a717-7446d80b5ba1" providerId="ADAL" clId="{9C211DF5-5057-4CDF-A446-2CDAED54D835}" dt="2026-08-05T16:30:47.505" v="3932" actId="20577"/>
        <pc:sldMkLst>
          <pc:docMk/>
          <pc:sldMk cId="1187963722" sldId="282"/>
        </pc:sldMkLst>
        <pc:spChg chg="mod">
          <ac:chgData name="Leigh Behrens" userId="0d60531a-e98c-4bd6-a717-7446d80b5ba1" providerId="ADAL" clId="{9C211DF5-5057-4CDF-A446-2CDAED54D835}" dt="2026-08-04T19:20:47.325" v="1677" actId="20577"/>
          <ac:spMkLst>
            <pc:docMk/>
            <pc:sldMk cId="1187963722" sldId="282"/>
            <ac:spMk id="5" creationId="{FE26E527-6F05-4448-A16F-0CE16F107F94}"/>
          </ac:spMkLst>
        </pc:spChg>
      </pc:sldChg>
      <pc:sldChg chg="delSp modSp mod delAnim modNotesTx">
        <pc:chgData name="Leigh Behrens" userId="0d60531a-e98c-4bd6-a717-7446d80b5ba1" providerId="ADAL" clId="{9C211DF5-5057-4CDF-A446-2CDAED54D835}" dt="2026-08-05T16:31:06.691" v="3938" actId="20577"/>
        <pc:sldMkLst>
          <pc:docMk/>
          <pc:sldMk cId="1721237844" sldId="283"/>
        </pc:sldMkLst>
        <pc:spChg chg="mod">
          <ac:chgData name="Leigh Behrens" userId="0d60531a-e98c-4bd6-a717-7446d80b5ba1" providerId="ADAL" clId="{9C211DF5-5057-4CDF-A446-2CDAED54D835}" dt="2026-08-04T19:16:21.383" v="1564" actId="1076"/>
          <ac:spMkLst>
            <pc:docMk/>
            <pc:sldMk cId="1721237844" sldId="283"/>
            <ac:spMk id="5" creationId="{A1C7084B-1988-4ABA-AE64-53D64461348F}"/>
          </ac:spMkLst>
        </pc:spChg>
      </pc:sldChg>
      <pc:sldChg chg="modSp mod modNotesTx">
        <pc:chgData name="Leigh Behrens" userId="0d60531a-e98c-4bd6-a717-7446d80b5ba1" providerId="ADAL" clId="{9C211DF5-5057-4CDF-A446-2CDAED54D835}" dt="2026-08-05T16:31:00.387" v="3936" actId="20577"/>
        <pc:sldMkLst>
          <pc:docMk/>
          <pc:sldMk cId="3466385827" sldId="284"/>
        </pc:sldMkLst>
        <pc:spChg chg="mod">
          <ac:chgData name="Leigh Behrens" userId="0d60531a-e98c-4bd6-a717-7446d80b5ba1" providerId="ADAL" clId="{9C211DF5-5057-4CDF-A446-2CDAED54D835}" dt="2026-08-05T16:27:23.726" v="3842" actId="400"/>
          <ac:spMkLst>
            <pc:docMk/>
            <pc:sldMk cId="3466385827" sldId="284"/>
            <ac:spMk id="3" creationId="{77DEE609-513F-4E42-95E4-8F381ABAC64F}"/>
          </ac:spMkLst>
        </pc:spChg>
      </pc:sldChg>
      <pc:sldChg chg="modSp mod modNotesTx">
        <pc:chgData name="Leigh Behrens" userId="0d60531a-e98c-4bd6-a717-7446d80b5ba1" providerId="ADAL" clId="{9C211DF5-5057-4CDF-A446-2CDAED54D835}" dt="2026-08-05T16:30:55.667" v="3934" actId="20577"/>
        <pc:sldMkLst>
          <pc:docMk/>
          <pc:sldMk cId="2705034985" sldId="288"/>
        </pc:sldMkLst>
        <pc:graphicFrameChg chg="mod modGraphic">
          <ac:chgData name="Leigh Behrens" userId="0d60531a-e98c-4bd6-a717-7446d80b5ba1" providerId="ADAL" clId="{9C211DF5-5057-4CDF-A446-2CDAED54D835}" dt="2026-08-05T16:26:45.384" v="3804" actId="2711"/>
          <ac:graphicFrameMkLst>
            <pc:docMk/>
            <pc:sldMk cId="2705034985" sldId="288"/>
            <ac:graphicFrameMk id="4" creationId="{5C4E8F04-566A-43FB-BE59-31A2FC6118BE}"/>
          </ac:graphicFrameMkLst>
        </pc:graphicFrameChg>
      </pc:sldChg>
      <pc:sldChg chg="modSp mod modNotesTx">
        <pc:chgData name="Leigh Behrens" userId="0d60531a-e98c-4bd6-a717-7446d80b5ba1" providerId="ADAL" clId="{9C211DF5-5057-4CDF-A446-2CDAED54D835}" dt="2026-08-05T16:31:53.314" v="3969" actId="20577"/>
        <pc:sldMkLst>
          <pc:docMk/>
          <pc:sldMk cId="4064769793" sldId="292"/>
        </pc:sldMkLst>
        <pc:spChg chg="mod">
          <ac:chgData name="Leigh Behrens" userId="0d60531a-e98c-4bd6-a717-7446d80b5ba1" providerId="ADAL" clId="{9C211DF5-5057-4CDF-A446-2CDAED54D835}" dt="2026-08-04T20:14:39.341" v="2536" actId="20577"/>
          <ac:spMkLst>
            <pc:docMk/>
            <pc:sldMk cId="4064769793" sldId="292"/>
            <ac:spMk id="5" creationId="{3651EE56-0D74-40BD-AEDC-012501E3BDB8}"/>
          </ac:spMkLst>
        </pc:spChg>
      </pc:sldChg>
      <pc:sldChg chg="modSp mod ord modNotesTx">
        <pc:chgData name="Leigh Behrens" userId="0d60531a-e98c-4bd6-a717-7446d80b5ba1" providerId="ADAL" clId="{9C211DF5-5057-4CDF-A446-2CDAED54D835}" dt="2026-08-05T16:31:56.945" v="3972" actId="20577"/>
        <pc:sldMkLst>
          <pc:docMk/>
          <pc:sldMk cId="4133122615" sldId="294"/>
        </pc:sldMkLst>
        <pc:spChg chg="mod">
          <ac:chgData name="Leigh Behrens" userId="0d60531a-e98c-4bd6-a717-7446d80b5ba1" providerId="ADAL" clId="{9C211DF5-5057-4CDF-A446-2CDAED54D835}" dt="2026-08-04T20:54:27.421" v="2632" actId="20577"/>
          <ac:spMkLst>
            <pc:docMk/>
            <pc:sldMk cId="4133122615" sldId="294"/>
            <ac:spMk id="8" creationId="{80B33DBB-CE11-4429-913E-1F105F3EDB67}"/>
          </ac:spMkLst>
        </pc:spChg>
        <pc:spChg chg="mod">
          <ac:chgData name="Leigh Behrens" userId="0d60531a-e98c-4bd6-a717-7446d80b5ba1" providerId="ADAL" clId="{9C211DF5-5057-4CDF-A446-2CDAED54D835}" dt="2026-08-04T19:22:34.449" v="1691" actId="20577"/>
          <ac:spMkLst>
            <pc:docMk/>
            <pc:sldMk cId="4133122615" sldId="294"/>
            <ac:spMk id="9" creationId="{02FD5450-17A0-4985-8BA4-66CFDAE06EB0}"/>
          </ac:spMkLst>
        </pc:spChg>
      </pc:sldChg>
      <pc:sldChg chg="modSp mod modNotesTx">
        <pc:chgData name="Leigh Behrens" userId="0d60531a-e98c-4bd6-a717-7446d80b5ba1" providerId="ADAL" clId="{9C211DF5-5057-4CDF-A446-2CDAED54D835}" dt="2026-08-05T16:31:12.733" v="3939" actId="20577"/>
        <pc:sldMkLst>
          <pc:docMk/>
          <pc:sldMk cId="842667331" sldId="295"/>
        </pc:sldMkLst>
        <pc:spChg chg="mod">
          <ac:chgData name="Leigh Behrens" userId="0d60531a-e98c-4bd6-a717-7446d80b5ba1" providerId="ADAL" clId="{9C211DF5-5057-4CDF-A446-2CDAED54D835}" dt="2026-08-04T19:47:53.523" v="1990" actId="20577"/>
          <ac:spMkLst>
            <pc:docMk/>
            <pc:sldMk cId="842667331" sldId="295"/>
            <ac:spMk id="2" creationId="{2C5CB29B-3CA1-429B-A970-AED00C16640A}"/>
          </ac:spMkLst>
        </pc:spChg>
        <pc:spChg chg="mod">
          <ac:chgData name="Leigh Behrens" userId="0d60531a-e98c-4bd6-a717-7446d80b5ba1" providerId="ADAL" clId="{9C211DF5-5057-4CDF-A446-2CDAED54D835}" dt="2026-08-04T20:23:43.676" v="2606" actId="6549"/>
          <ac:spMkLst>
            <pc:docMk/>
            <pc:sldMk cId="842667331" sldId="295"/>
            <ac:spMk id="5" creationId="{0BC0A1CA-EA7F-4BBE-B98B-2AFA83390AE8}"/>
          </ac:spMkLst>
        </pc:spChg>
      </pc:sldChg>
      <pc:sldChg chg="modSp mod modNotesTx">
        <pc:chgData name="Leigh Behrens" userId="0d60531a-e98c-4bd6-a717-7446d80b5ba1" providerId="ADAL" clId="{9C211DF5-5057-4CDF-A446-2CDAED54D835}" dt="2026-08-05T16:31:23.815" v="3944" actId="20577"/>
        <pc:sldMkLst>
          <pc:docMk/>
          <pc:sldMk cId="3367305971" sldId="296"/>
        </pc:sldMkLst>
        <pc:spChg chg="mod">
          <ac:chgData name="Leigh Behrens" userId="0d60531a-e98c-4bd6-a717-7446d80b5ba1" providerId="ADAL" clId="{9C211DF5-5057-4CDF-A446-2CDAED54D835}" dt="2026-08-04T19:47:49.340" v="1986" actId="20577"/>
          <ac:spMkLst>
            <pc:docMk/>
            <pc:sldMk cId="3367305971" sldId="296"/>
            <ac:spMk id="2" creationId="{A7AF5080-2A79-4100-9DF0-D1411645A43F}"/>
          </ac:spMkLst>
        </pc:spChg>
        <pc:spChg chg="mod">
          <ac:chgData name="Leigh Behrens" userId="0d60531a-e98c-4bd6-a717-7446d80b5ba1" providerId="ADAL" clId="{9C211DF5-5057-4CDF-A446-2CDAED54D835}" dt="2026-08-04T20:24:04.730" v="2627" actId="20577"/>
          <ac:spMkLst>
            <pc:docMk/>
            <pc:sldMk cId="3367305971" sldId="296"/>
            <ac:spMk id="3" creationId="{04758825-E8F9-4162-9B69-85575E2AE994}"/>
          </ac:spMkLst>
        </pc:spChg>
      </pc:sldChg>
      <pc:sldChg chg="addSp delSp modSp mod modClrScheme chgLayout modNotesTx">
        <pc:chgData name="Leigh Behrens" userId="0d60531a-e98c-4bd6-a717-7446d80b5ba1" providerId="ADAL" clId="{9C211DF5-5057-4CDF-A446-2CDAED54D835}" dt="2026-08-06T14:17:08.408" v="4139" actId="207"/>
        <pc:sldMkLst>
          <pc:docMk/>
          <pc:sldMk cId="3664161167" sldId="300"/>
        </pc:sldMkLst>
        <pc:spChg chg="mod">
          <ac:chgData name="Leigh Behrens" userId="0d60531a-e98c-4bd6-a717-7446d80b5ba1" providerId="ADAL" clId="{9C211DF5-5057-4CDF-A446-2CDAED54D835}" dt="2026-08-05T16:25:28.427" v="3795" actId="20577"/>
          <ac:spMkLst>
            <pc:docMk/>
            <pc:sldMk cId="3664161167" sldId="300"/>
            <ac:spMk id="6" creationId="{EFF40AB5-E180-CB6F-EA65-CEAE6C603765}"/>
          </ac:spMkLst>
        </pc:spChg>
        <pc:spChg chg="add del mod ord">
          <ac:chgData name="Leigh Behrens" userId="0d60531a-e98c-4bd6-a717-7446d80b5ba1" providerId="ADAL" clId="{9C211DF5-5057-4CDF-A446-2CDAED54D835}" dt="2026-08-05T14:39:24.971" v="3346" actId="1076"/>
          <ac:spMkLst>
            <pc:docMk/>
            <pc:sldMk cId="3664161167" sldId="300"/>
            <ac:spMk id="8" creationId="{9601AB49-D159-60B9-556B-F81EBD2F0E3C}"/>
          </ac:spMkLst>
        </pc:spChg>
        <pc:spChg chg="add mod">
          <ac:chgData name="Leigh Behrens" userId="0d60531a-e98c-4bd6-a717-7446d80b5ba1" providerId="ADAL" clId="{9C211DF5-5057-4CDF-A446-2CDAED54D835}" dt="2026-08-05T16:26:07.057" v="3803" actId="20577"/>
          <ac:spMkLst>
            <pc:docMk/>
            <pc:sldMk cId="3664161167" sldId="300"/>
            <ac:spMk id="11" creationId="{8C7647B4-F9B3-2B9F-9432-E79F4D45AF7C}"/>
          </ac:spMkLst>
        </pc:spChg>
        <pc:graphicFrameChg chg="add mod modGraphic">
          <ac:chgData name="Leigh Behrens" userId="0d60531a-e98c-4bd6-a717-7446d80b5ba1" providerId="ADAL" clId="{9C211DF5-5057-4CDF-A446-2CDAED54D835}" dt="2026-08-06T14:17:08.408" v="4139" actId="207"/>
          <ac:graphicFrameMkLst>
            <pc:docMk/>
            <pc:sldMk cId="3664161167" sldId="300"/>
            <ac:graphicFrameMk id="4" creationId="{F1B2A996-46DF-A214-2B78-F29B7A18E8C6}"/>
          </ac:graphicFrameMkLst>
        </pc:graphicFrameChg>
        <pc:picChg chg="mod modCrop">
          <ac:chgData name="Leigh Behrens" userId="0d60531a-e98c-4bd6-a717-7446d80b5ba1" providerId="ADAL" clId="{9C211DF5-5057-4CDF-A446-2CDAED54D835}" dt="2026-08-05T14:39:06.420" v="3344" actId="1076"/>
          <ac:picMkLst>
            <pc:docMk/>
            <pc:sldMk cId="3664161167" sldId="300"/>
            <ac:picMk id="2" creationId="{1DE22F48-0D23-F6B5-0170-F28D66369829}"/>
          </ac:picMkLst>
        </pc:picChg>
        <pc:picChg chg="add mod modCrop">
          <ac:chgData name="Leigh Behrens" userId="0d60531a-e98c-4bd6-a717-7446d80b5ba1" providerId="ADAL" clId="{9C211DF5-5057-4CDF-A446-2CDAED54D835}" dt="2026-08-05T16:25:47.551" v="3797" actId="1076"/>
          <ac:picMkLst>
            <pc:docMk/>
            <pc:sldMk cId="3664161167" sldId="300"/>
            <ac:picMk id="3" creationId="{1C8029E9-2BDE-6B32-83E9-099D62AB29FA}"/>
          </ac:picMkLst>
        </pc:picChg>
      </pc:sldChg>
      <pc:sldChg chg="addSp delSp modSp mod ord modClrScheme chgLayout modNotesTx">
        <pc:chgData name="Leigh Behrens" userId="0d60531a-e98c-4bd6-a717-7446d80b5ba1" providerId="ADAL" clId="{9C211DF5-5057-4CDF-A446-2CDAED54D835}" dt="2026-08-05T16:32:02.955" v="3976" actId="20577"/>
        <pc:sldMkLst>
          <pc:docMk/>
          <pc:sldMk cId="3912529866" sldId="468"/>
        </pc:sldMkLst>
        <pc:spChg chg="mod ord">
          <ac:chgData name="Leigh Behrens" userId="0d60531a-e98c-4bd6-a717-7446d80b5ba1" providerId="ADAL" clId="{9C211DF5-5057-4CDF-A446-2CDAED54D835}" dt="2026-08-04T18:51:02.973" v="431" actId="700"/>
          <ac:spMkLst>
            <pc:docMk/>
            <pc:sldMk cId="3912529866" sldId="468"/>
            <ac:spMk id="2" creationId="{F1E1CF06-B30D-4183-83B2-1BBF5CDF1E8C}"/>
          </ac:spMkLst>
        </pc:spChg>
        <pc:spChg chg="mod ord">
          <ac:chgData name="Leigh Behrens" userId="0d60531a-e98c-4bd6-a717-7446d80b5ba1" providerId="ADAL" clId="{9C211DF5-5057-4CDF-A446-2CDAED54D835}" dt="2026-08-04T18:51:17.134" v="436" actId="27636"/>
          <ac:spMkLst>
            <pc:docMk/>
            <pc:sldMk cId="3912529866" sldId="468"/>
            <ac:spMk id="4" creationId="{C93FA48A-9978-4A80-9B3B-2AB711BAC08C}"/>
          </ac:spMkLst>
        </pc:spChg>
        <pc:picChg chg="add mod modCrop">
          <ac:chgData name="Leigh Behrens" userId="0d60531a-e98c-4bd6-a717-7446d80b5ba1" providerId="ADAL" clId="{9C211DF5-5057-4CDF-A446-2CDAED54D835}" dt="2026-08-04T18:53:30.130" v="453" actId="1076"/>
          <ac:picMkLst>
            <pc:docMk/>
            <pc:sldMk cId="3912529866" sldId="468"/>
            <ac:picMk id="5" creationId="{7E291AD4-3C96-6548-D61C-A33D665D83AD}"/>
          </ac:picMkLst>
        </pc:picChg>
        <pc:picChg chg="mod">
          <ac:chgData name="Leigh Behrens" userId="0d60531a-e98c-4bd6-a717-7446d80b5ba1" providerId="ADAL" clId="{9C211DF5-5057-4CDF-A446-2CDAED54D835}" dt="2026-08-04T18:52:24.700" v="445" actId="14100"/>
          <ac:picMkLst>
            <pc:docMk/>
            <pc:sldMk cId="3912529866" sldId="468"/>
            <ac:picMk id="9" creationId="{A6FD48B2-3043-4843-802C-41AD4A49C236}"/>
          </ac:picMkLst>
        </pc:picChg>
      </pc:sldChg>
      <pc:sldChg chg="addSp delSp modSp new mod ord modClrScheme chgLayout modNotesTx">
        <pc:chgData name="Leigh Behrens" userId="0d60531a-e98c-4bd6-a717-7446d80b5ba1" providerId="ADAL" clId="{9C211DF5-5057-4CDF-A446-2CDAED54D835}" dt="2026-08-05T16:31:40.266" v="3964" actId="20577"/>
        <pc:sldMkLst>
          <pc:docMk/>
          <pc:sldMk cId="1846229618" sldId="469"/>
        </pc:sldMkLst>
        <pc:spChg chg="add mod">
          <ac:chgData name="Leigh Behrens" userId="0d60531a-e98c-4bd6-a717-7446d80b5ba1" providerId="ADAL" clId="{9C211DF5-5057-4CDF-A446-2CDAED54D835}" dt="2026-08-05T16:29:13.104" v="3904" actId="1035"/>
          <ac:spMkLst>
            <pc:docMk/>
            <pc:sldMk cId="1846229618" sldId="469"/>
            <ac:spMk id="2" creationId="{1BFE62F3-F790-B870-D311-140798362FDF}"/>
          </ac:spMkLst>
        </pc:spChg>
        <pc:spChg chg="add del mod">
          <ac:chgData name="Leigh Behrens" userId="0d60531a-e98c-4bd6-a717-7446d80b5ba1" providerId="ADAL" clId="{9C211DF5-5057-4CDF-A446-2CDAED54D835}" dt="2026-08-05T16:29:10.542" v="3903" actId="478"/>
          <ac:spMkLst>
            <pc:docMk/>
            <pc:sldMk cId="1846229618" sldId="469"/>
            <ac:spMk id="3" creationId="{BA39C3A3-7CDB-CF26-E69A-048D3EE0DFAB}"/>
          </ac:spMkLst>
        </pc:spChg>
        <pc:spChg chg="add mod ord">
          <ac:chgData name="Leigh Behrens" userId="0d60531a-e98c-4bd6-a717-7446d80b5ba1" providerId="ADAL" clId="{9C211DF5-5057-4CDF-A446-2CDAED54D835}" dt="2026-08-05T16:29:46.900" v="3929" actId="6549"/>
          <ac:spMkLst>
            <pc:docMk/>
            <pc:sldMk cId="1846229618" sldId="469"/>
            <ac:spMk id="4" creationId="{34D74507-B2BD-EF72-6AFF-2ACC13DA4878}"/>
          </ac:spMkLst>
        </pc:spChg>
        <pc:spChg chg="add mod">
          <ac:chgData name="Leigh Behrens" userId="0d60531a-e98c-4bd6-a717-7446d80b5ba1" providerId="ADAL" clId="{9C211DF5-5057-4CDF-A446-2CDAED54D835}" dt="2026-08-05T14:26:43.183" v="3285" actId="1037"/>
          <ac:spMkLst>
            <pc:docMk/>
            <pc:sldMk cId="1846229618" sldId="469"/>
            <ac:spMk id="9" creationId="{415BBA26-0FC2-5504-E628-3307450CA5CE}"/>
          </ac:spMkLst>
        </pc:spChg>
        <pc:spChg chg="add mod">
          <ac:chgData name="Leigh Behrens" userId="0d60531a-e98c-4bd6-a717-7446d80b5ba1" providerId="ADAL" clId="{9C211DF5-5057-4CDF-A446-2CDAED54D835}" dt="2026-08-05T14:27:03.315" v="3288" actId="1076"/>
          <ac:spMkLst>
            <pc:docMk/>
            <pc:sldMk cId="1846229618" sldId="469"/>
            <ac:spMk id="10" creationId="{94FF47F7-B5F9-4326-D20E-B7BB6A57741C}"/>
          </ac:spMkLst>
        </pc:spChg>
        <pc:spChg chg="add mod ord">
          <ac:chgData name="Leigh Behrens" userId="0d60531a-e98c-4bd6-a717-7446d80b5ba1" providerId="ADAL" clId="{9C211DF5-5057-4CDF-A446-2CDAED54D835}" dt="2026-08-05T14:28:50.131" v="3300" actId="171"/>
          <ac:spMkLst>
            <pc:docMk/>
            <pc:sldMk cId="1846229618" sldId="469"/>
            <ac:spMk id="11" creationId="{70A2B72A-938B-E7CD-F4C8-D0BB181A7630}"/>
          </ac:spMkLst>
        </pc:spChg>
        <pc:spChg chg="add mod ord">
          <ac:chgData name="Leigh Behrens" userId="0d60531a-e98c-4bd6-a717-7446d80b5ba1" providerId="ADAL" clId="{9C211DF5-5057-4CDF-A446-2CDAED54D835}" dt="2026-08-05T14:28:01.452" v="3293" actId="166"/>
          <ac:spMkLst>
            <pc:docMk/>
            <pc:sldMk cId="1846229618" sldId="469"/>
            <ac:spMk id="12" creationId="{1626E1E1-803A-A481-C27A-257DEBA275B1}"/>
          </ac:spMkLst>
        </pc:spChg>
        <pc:spChg chg="add del mod">
          <ac:chgData name="Leigh Behrens" userId="0d60531a-e98c-4bd6-a717-7446d80b5ba1" providerId="ADAL" clId="{9C211DF5-5057-4CDF-A446-2CDAED54D835}" dt="2026-08-05T14:28:42.921" v="3299" actId="478"/>
          <ac:spMkLst>
            <pc:docMk/>
            <pc:sldMk cId="1846229618" sldId="469"/>
            <ac:spMk id="13" creationId="{938ACC91-1C10-6BCE-965C-9E9E783975EE}"/>
          </ac:spMkLst>
        </pc:spChg>
        <pc:spChg chg="add del mod">
          <ac:chgData name="Leigh Behrens" userId="0d60531a-e98c-4bd6-a717-7446d80b5ba1" providerId="ADAL" clId="{9C211DF5-5057-4CDF-A446-2CDAED54D835}" dt="2026-08-05T14:28:33.153" v="3297" actId="478"/>
          <ac:spMkLst>
            <pc:docMk/>
            <pc:sldMk cId="1846229618" sldId="469"/>
            <ac:spMk id="14" creationId="{33635451-19A4-2501-7881-C9CF540E65A3}"/>
          </ac:spMkLst>
        </pc:spChg>
        <pc:spChg chg="add del mod">
          <ac:chgData name="Leigh Behrens" userId="0d60531a-e98c-4bd6-a717-7446d80b5ba1" providerId="ADAL" clId="{9C211DF5-5057-4CDF-A446-2CDAED54D835}" dt="2026-08-05T16:28:46.912" v="3898" actId="478"/>
          <ac:spMkLst>
            <pc:docMk/>
            <pc:sldMk cId="1846229618" sldId="469"/>
            <ac:spMk id="18" creationId="{0EEB03B4-B2B8-2CE3-1B9C-69A0ACEB7E17}"/>
          </ac:spMkLst>
        </pc:spChg>
        <pc:grpChg chg="add mod">
          <ac:chgData name="Leigh Behrens" userId="0d60531a-e98c-4bd6-a717-7446d80b5ba1" providerId="ADAL" clId="{9C211DF5-5057-4CDF-A446-2CDAED54D835}" dt="2026-08-05T16:29:37.509" v="3905" actId="1076"/>
          <ac:grpSpMkLst>
            <pc:docMk/>
            <pc:sldMk cId="1846229618" sldId="469"/>
            <ac:grpSpMk id="5" creationId="{D099BC38-514F-3851-692A-61ED51549632}"/>
          </ac:grpSpMkLst>
        </pc:grpChg>
        <pc:grpChg chg="add mod">
          <ac:chgData name="Leigh Behrens" userId="0d60531a-e98c-4bd6-a717-7446d80b5ba1" providerId="ADAL" clId="{9C211DF5-5057-4CDF-A446-2CDAED54D835}" dt="2026-08-04T22:37:09.638" v="2969" actId="164"/>
          <ac:grpSpMkLst>
            <pc:docMk/>
            <pc:sldMk cId="1846229618" sldId="469"/>
            <ac:grpSpMk id="7" creationId="{837E637A-FE61-628E-62EF-1C2F0CF38E77}"/>
          </ac:grpSpMkLst>
        </pc:grpChg>
        <pc:grpChg chg="add mod">
          <ac:chgData name="Leigh Behrens" userId="0d60531a-e98c-4bd6-a717-7446d80b5ba1" providerId="ADAL" clId="{9C211DF5-5057-4CDF-A446-2CDAED54D835}" dt="2026-08-04T22:37:09.638" v="2969" actId="164"/>
          <ac:grpSpMkLst>
            <pc:docMk/>
            <pc:sldMk cId="1846229618" sldId="469"/>
            <ac:grpSpMk id="8" creationId="{FB03EA08-FD69-69CC-53FA-ABCB8969B81B}"/>
          </ac:grpSpMkLst>
        </pc:grpChg>
        <pc:grpChg chg="add mod">
          <ac:chgData name="Leigh Behrens" userId="0d60531a-e98c-4bd6-a717-7446d80b5ba1" providerId="ADAL" clId="{9C211DF5-5057-4CDF-A446-2CDAED54D835}" dt="2026-08-05T16:29:03.925" v="3901" actId="164"/>
          <ac:grpSpMkLst>
            <pc:docMk/>
            <pc:sldMk cId="1846229618" sldId="469"/>
            <ac:grpSpMk id="15" creationId="{0E7C1D4E-A471-D967-49E6-5FB7232D54C3}"/>
          </ac:grpSpMkLst>
        </pc:grpChg>
        <pc:graphicFrameChg chg="add mod modGraphic">
          <ac:chgData name="Leigh Behrens" userId="0d60531a-e98c-4bd6-a717-7446d80b5ba1" providerId="ADAL" clId="{9C211DF5-5057-4CDF-A446-2CDAED54D835}" dt="2026-08-05T16:29:37.509" v="3905" actId="1076"/>
          <ac:graphicFrameMkLst>
            <pc:docMk/>
            <pc:sldMk cId="1846229618" sldId="469"/>
            <ac:graphicFrameMk id="6" creationId="{A2FFD157-1245-8D7A-8C0D-EC4BF021574C}"/>
          </ac:graphicFrameMkLst>
        </pc:graphicFrameChg>
      </pc:sldChg>
      <pc:sldChg chg="addSp delSp modSp add mod chgLayout modNotesTx">
        <pc:chgData name="Leigh Behrens" userId="0d60531a-e98c-4bd6-a717-7446d80b5ba1" providerId="ADAL" clId="{9C211DF5-5057-4CDF-A446-2CDAED54D835}" dt="2026-08-05T16:32:42.260" v="4005" actId="20577"/>
        <pc:sldMkLst>
          <pc:docMk/>
          <pc:sldMk cId="1696983437" sldId="739"/>
        </pc:sldMkLst>
        <pc:spChg chg="mod ord">
          <ac:chgData name="Leigh Behrens" userId="0d60531a-e98c-4bd6-a717-7446d80b5ba1" providerId="ADAL" clId="{9C211DF5-5057-4CDF-A446-2CDAED54D835}" dt="2026-08-04T22:26:07.833" v="2815" actId="6264"/>
          <ac:spMkLst>
            <pc:docMk/>
            <pc:sldMk cId="1696983437" sldId="739"/>
            <ac:spMk id="3" creationId="{E8B322A7-A3BC-8164-91BF-988C2D419395}"/>
          </ac:spMkLst>
        </pc:spChg>
        <pc:spChg chg="add mod">
          <ac:chgData name="Leigh Behrens" userId="0d60531a-e98c-4bd6-a717-7446d80b5ba1" providerId="ADAL" clId="{9C211DF5-5057-4CDF-A446-2CDAED54D835}" dt="2026-08-04T22:26:29.351" v="2820" actId="20577"/>
          <ac:spMkLst>
            <pc:docMk/>
            <pc:sldMk cId="1696983437" sldId="739"/>
            <ac:spMk id="14" creationId="{DA41416B-4BF7-EBB4-B24A-A05CA64CC7E3}"/>
          </ac:spMkLst>
        </pc:spChg>
        <pc:spChg chg="add mod">
          <ac:chgData name="Leigh Behrens" userId="0d60531a-e98c-4bd6-a717-7446d80b5ba1" providerId="ADAL" clId="{9C211DF5-5057-4CDF-A446-2CDAED54D835}" dt="2026-08-04T22:26:49.645" v="2853" actId="20577"/>
          <ac:spMkLst>
            <pc:docMk/>
            <pc:sldMk cId="1696983437" sldId="739"/>
            <ac:spMk id="15" creationId="{6D58E5C0-2A75-1C79-876F-32363E016AB2}"/>
          </ac:spMkLst>
        </pc:spChg>
      </pc:sldChg>
      <pc:sldMasterChg chg="delSldLayout">
        <pc:chgData name="Leigh Behrens" userId="0d60531a-e98c-4bd6-a717-7446d80b5ba1" providerId="ADAL" clId="{9C211DF5-5057-4CDF-A446-2CDAED54D835}" dt="2026-08-04T22:25:55.386" v="2811" actId="47"/>
        <pc:sldMasterMkLst>
          <pc:docMk/>
          <pc:sldMasterMk cId="3353314631" sldId="2147483648"/>
        </pc:sldMasterMkLst>
      </pc:sldMasterChg>
    </pc:docChg>
  </pc:docChgLst>
  <pc:docChgLst>
    <pc:chgData name="Guest User" userId="S::urn:spo:tenantanon#5d850006-8872-4637-830c-ab1fff1d93b2::" providerId="AD" clId="Web-{72A64785-6FE0-5998-F7BC-3DD4DF3AFFE6}"/>
    <pc:docChg chg="addSld delSld modSld modSection">
      <pc:chgData name="Guest User" userId="S::urn:spo:tenantanon#5d850006-8872-4637-830c-ab1fff1d93b2::" providerId="AD" clId="Web-{72A64785-6FE0-5998-F7BC-3DD4DF3AFFE6}" dt="2026-08-05T13:48:09.084" v="28" actId="20577"/>
      <pc:docMkLst>
        <pc:docMk/>
      </pc:docMkLst>
      <pc:sldChg chg="modSp">
        <pc:chgData name="Guest User" userId="S::urn:spo:tenantanon#5d850006-8872-4637-830c-ab1fff1d93b2::" providerId="AD" clId="Web-{72A64785-6FE0-5998-F7BC-3DD4DF3AFFE6}" dt="2026-08-05T13:48:09.084" v="28" actId="20577"/>
        <pc:sldMkLst>
          <pc:docMk/>
          <pc:sldMk cId="2705034985" sldId="288"/>
        </pc:sldMkLst>
        <pc:graphicFrameChg chg="modGraphic">
          <ac:chgData name="Guest User" userId="S::urn:spo:tenantanon#5d850006-8872-4637-830c-ab1fff1d93b2::" providerId="AD" clId="Web-{72A64785-6FE0-5998-F7BC-3DD4DF3AFFE6}" dt="2026-08-05T13:48:09.084" v="28" actId="20577"/>
          <ac:graphicFrameMkLst>
            <pc:docMk/>
            <pc:sldMk cId="2705034985" sldId="288"/>
            <ac:graphicFrameMk id="4" creationId="{5C4E8F04-566A-43FB-BE59-31A2FC6118BE}"/>
          </ac:graphicFrameMkLst>
        </pc:graphicFrameChg>
      </pc:sldChg>
      <pc:sldChg chg="add del">
        <pc:chgData name="Guest User" userId="S::urn:spo:tenantanon#5d850006-8872-4637-830c-ab1fff1d93b2::" providerId="AD" clId="Web-{72A64785-6FE0-5998-F7BC-3DD4DF3AFFE6}" dt="2026-08-05T13:43:12.787" v="4"/>
        <pc:sldMkLst>
          <pc:docMk/>
          <pc:sldMk cId="4064769793" sldId="292"/>
        </pc:sldMkLst>
      </pc:sldChg>
      <pc:sldChg chg="add del">
        <pc:chgData name="Guest User" userId="S::urn:spo:tenantanon#5d850006-8872-4637-830c-ab1fff1d93b2::" providerId="AD" clId="Web-{72A64785-6FE0-5998-F7BC-3DD4DF3AFFE6}" dt="2026-08-05T13:43:12.818" v="5"/>
        <pc:sldMkLst>
          <pc:docMk/>
          <pc:sldMk cId="4133122615" sldId="294"/>
        </pc:sldMkLst>
      </pc:sldChg>
      <pc:sldChg chg="add del">
        <pc:chgData name="Guest User" userId="S::urn:spo:tenantanon#5d850006-8872-4637-830c-ab1fff1d93b2::" providerId="AD" clId="Web-{72A64785-6FE0-5998-F7BC-3DD4DF3AFFE6}" dt="2026-08-05T13:43:09.959" v="3"/>
        <pc:sldMkLst>
          <pc:docMk/>
          <pc:sldMk cId="1846229618" sldId="469"/>
        </pc:sldMkLst>
      </pc:sldChg>
    </pc:docChg>
  </pc:docChgLst>
  <pc:docChgLst>
    <pc:chgData name="Guest User" userId="S::urn:spo:tenantanon#5d850006-8872-4637-830c-ab1fff1d93b2::" providerId="AD" clId="Web-{59CAA475-2A2A-4B68-83E3-DE79E6414E9F}"/>
    <pc:docChg chg="addSld modSection">
      <pc:chgData name="Guest User" userId="S::urn:spo:tenantanon#5d850006-8872-4637-830c-ab1fff1d93b2::" providerId="AD" clId="Web-{59CAA475-2A2A-4B68-83E3-DE79E6414E9F}" dt="2026-08-04T21:09:43.261" v="0"/>
      <pc:docMkLst>
        <pc:docMk/>
      </pc:docMkLst>
      <pc:sldChg chg="add">
        <pc:chgData name="Guest User" userId="S::urn:spo:tenantanon#5d850006-8872-4637-830c-ab1fff1d93b2::" providerId="AD" clId="Web-{59CAA475-2A2A-4B68-83E3-DE79E6414E9F}" dt="2026-08-04T21:09:43.261" v="0"/>
        <pc:sldMkLst>
          <pc:docMk/>
          <pc:sldMk cId="3664161167" sldId="300"/>
        </pc:sldMkLst>
      </pc:sldChg>
      <pc:sldMasterChg chg="addSldLayout">
        <pc:chgData name="Guest User" userId="S::urn:spo:tenantanon#5d850006-8872-4637-830c-ab1fff1d93b2::" providerId="AD" clId="Web-{59CAA475-2A2A-4B68-83E3-DE79E6414E9F}" dt="2026-08-04T21:09:43.261" v="0"/>
        <pc:sldMasterMkLst>
          <pc:docMk/>
          <pc:sldMasterMk cId="3353314631" sldId="2147483648"/>
        </pc:sldMasterMkLst>
        <pc:sldLayoutChg chg="add">
          <pc:chgData name="Guest User" userId="S::urn:spo:tenantanon#5d850006-8872-4637-830c-ab1fff1d93b2::" providerId="AD" clId="Web-{59CAA475-2A2A-4B68-83E3-DE79E6414E9F}" dt="2026-08-04T21:09:43.261" v="0"/>
          <pc:sldLayoutMkLst>
            <pc:docMk/>
            <pc:sldMasterMk cId="3353314631" sldId="2147483648"/>
            <pc:sldLayoutMk cId="1948082655" sldId="2147483666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70F0C1-8BE7-426D-A1D9-0BA9767A11DD}" type="doc">
      <dgm:prSet loTypeId="urn:microsoft.com/office/officeart/2005/8/layout/hierarchy3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9CA7194-AF27-4FE8-9C80-6D5FB994DEFE}">
      <dgm:prSet phldrT="[Text]"/>
      <dgm:spPr>
        <a:gradFill rotWithShape="0">
          <a:gsLst>
            <a:gs pos="0">
              <a:srgbClr val="FFABAB"/>
            </a:gs>
            <a:gs pos="100000">
              <a:srgbClr val="FF8181"/>
            </a:gs>
          </a:gsLst>
        </a:gradFill>
        <a:ln>
          <a:solidFill>
            <a:srgbClr val="A20000"/>
          </a:solidFill>
        </a:ln>
      </dgm:spPr>
      <dgm:t>
        <a:bodyPr/>
        <a:lstStyle/>
        <a:p>
          <a:r>
            <a:rPr lang="en-US" b="1">
              <a:solidFill>
                <a:schemeClr val="tx1"/>
              </a:solidFill>
            </a:rPr>
            <a:t>Develop, Grow    and Sustain Relationships</a:t>
          </a:r>
        </a:p>
      </dgm:t>
    </dgm:pt>
    <dgm:pt modelId="{F62FD2E9-5996-423F-A51F-759CE737B73C}" type="parTrans" cxnId="{8169CC94-4FB5-4F08-A9C1-D35C9EE449DB}">
      <dgm:prSet/>
      <dgm:spPr/>
      <dgm:t>
        <a:bodyPr/>
        <a:lstStyle/>
        <a:p>
          <a:endParaRPr lang="en-US"/>
        </a:p>
      </dgm:t>
    </dgm:pt>
    <dgm:pt modelId="{E8A5CCBD-67F7-4545-9299-F97384637E18}" type="sibTrans" cxnId="{8169CC94-4FB5-4F08-A9C1-D35C9EE449DB}">
      <dgm:prSet/>
      <dgm:spPr/>
      <dgm:t>
        <a:bodyPr/>
        <a:lstStyle/>
        <a:p>
          <a:endParaRPr lang="en-US"/>
        </a:p>
      </dgm:t>
    </dgm:pt>
    <dgm:pt modelId="{97481804-6180-4240-A556-F3A4AA573281}">
      <dgm:prSet phldrT="[Text]"/>
      <dgm:spPr>
        <a:ln>
          <a:solidFill>
            <a:srgbClr val="A20000"/>
          </a:solidFill>
        </a:ln>
      </dgm:spPr>
      <dgm:t>
        <a:bodyPr/>
        <a:lstStyle/>
        <a:p>
          <a:r>
            <a:rPr lang="en-US"/>
            <a:t>Public awareness and trust</a:t>
          </a:r>
        </a:p>
      </dgm:t>
    </dgm:pt>
    <dgm:pt modelId="{8CA87BC5-B5E3-4EFA-A4AE-B7E35DAE3A75}" type="parTrans" cxnId="{C74D1069-D008-4676-93C9-D70C92130A18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626F3E9C-DD92-4584-A55C-981BF854C58E}" type="sibTrans" cxnId="{C74D1069-D008-4676-93C9-D70C92130A18}">
      <dgm:prSet/>
      <dgm:spPr/>
      <dgm:t>
        <a:bodyPr/>
        <a:lstStyle/>
        <a:p>
          <a:endParaRPr lang="en-US"/>
        </a:p>
      </dgm:t>
    </dgm:pt>
    <dgm:pt modelId="{85940D37-812A-405F-8AE9-AF70C157076B}">
      <dgm:prSet phldrT="[Text]"/>
      <dgm:spPr>
        <a:ln>
          <a:solidFill>
            <a:srgbClr val="A20000"/>
          </a:solidFill>
        </a:ln>
      </dgm:spPr>
      <dgm:t>
        <a:bodyPr/>
        <a:lstStyle/>
        <a:p>
          <a:r>
            <a:rPr lang="en-US"/>
            <a:t>R&amp;E-led coordination on policy and plans</a:t>
          </a:r>
        </a:p>
      </dgm:t>
    </dgm:pt>
    <dgm:pt modelId="{3DB5E188-092C-4822-819B-66877472F86A}" type="parTrans" cxnId="{AC7EC043-1C10-4515-81F7-93A2C463889C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7A3172D7-3156-4211-B5D3-BED1DB4A82BC}" type="sibTrans" cxnId="{AC7EC043-1C10-4515-81F7-93A2C463889C}">
      <dgm:prSet/>
      <dgm:spPr/>
      <dgm:t>
        <a:bodyPr/>
        <a:lstStyle/>
        <a:p>
          <a:endParaRPr lang="en-US"/>
        </a:p>
      </dgm:t>
    </dgm:pt>
    <dgm:pt modelId="{8FECF62F-2315-40C2-A060-CEA771B0830B}">
      <dgm:prSet phldrT="[Text]"/>
      <dgm:spPr>
        <a:gradFill rotWithShape="0">
          <a:gsLst>
            <a:gs pos="0">
              <a:schemeClr val="accent5">
                <a:lumMod val="40000"/>
                <a:lumOff val="60000"/>
              </a:schemeClr>
            </a:gs>
            <a:gs pos="100000">
              <a:schemeClr val="accent5"/>
            </a:gs>
          </a:gsLst>
        </a:gra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en-US" b="1">
              <a:solidFill>
                <a:schemeClr val="tx1"/>
              </a:solidFill>
            </a:rPr>
            <a:t>Innovate for   Impact</a:t>
          </a:r>
        </a:p>
      </dgm:t>
    </dgm:pt>
    <dgm:pt modelId="{83121426-140E-4B33-8E53-FCA12FFE04D8}" type="parTrans" cxnId="{3F3E3E65-5C36-49A4-B75C-51C9BCA18244}">
      <dgm:prSet/>
      <dgm:spPr/>
      <dgm:t>
        <a:bodyPr/>
        <a:lstStyle/>
        <a:p>
          <a:endParaRPr lang="en-US"/>
        </a:p>
      </dgm:t>
    </dgm:pt>
    <dgm:pt modelId="{25FEAED7-B3A5-472B-AFC7-F6F02648DA17}" type="sibTrans" cxnId="{3F3E3E65-5C36-49A4-B75C-51C9BCA18244}">
      <dgm:prSet/>
      <dgm:spPr/>
      <dgm:t>
        <a:bodyPr/>
        <a:lstStyle/>
        <a:p>
          <a:endParaRPr lang="en-US"/>
        </a:p>
      </dgm:t>
    </dgm:pt>
    <dgm:pt modelId="{DF13B376-DB9E-4325-AE61-F985BC407911}">
      <dgm:prSet phldrT="[Text]"/>
      <dgm:spPr/>
      <dgm:t>
        <a:bodyPr/>
        <a:lstStyle/>
        <a:p>
          <a:r>
            <a:rPr lang="en-US"/>
            <a:t>Equitable participation and increased public engagement</a:t>
          </a:r>
        </a:p>
      </dgm:t>
    </dgm:pt>
    <dgm:pt modelId="{02570368-8342-4F71-B99D-019E83FAE943}" type="parTrans" cxnId="{3C9B0785-0537-473C-8079-24D61496BC27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5924C52C-B3FC-4CB7-884F-745E79669F39}" type="sibTrans" cxnId="{3C9B0785-0537-473C-8079-24D61496BC27}">
      <dgm:prSet/>
      <dgm:spPr/>
      <dgm:t>
        <a:bodyPr/>
        <a:lstStyle/>
        <a:p>
          <a:endParaRPr lang="en-US"/>
        </a:p>
      </dgm:t>
    </dgm:pt>
    <dgm:pt modelId="{5A53C8FC-6BC3-4ED5-85B4-648C38DF1BBB}">
      <dgm:prSet phldrT="[Text]" phldr="0"/>
      <dgm:spPr>
        <a:gradFill rotWithShape="0">
          <a:gsLst>
            <a:gs pos="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</a:gra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b="1">
              <a:solidFill>
                <a:schemeClr val="tx1"/>
              </a:solidFill>
            </a:rPr>
            <a:t>Advance Circularity: Transform Waste into Resources</a:t>
          </a:r>
        </a:p>
      </dgm:t>
    </dgm:pt>
    <dgm:pt modelId="{08D685E4-CC23-4732-899C-F23E55A33363}" type="parTrans" cxnId="{D52FD430-9990-4B81-A829-616DD46704DC}">
      <dgm:prSet/>
      <dgm:spPr/>
      <dgm:t>
        <a:bodyPr/>
        <a:lstStyle/>
        <a:p>
          <a:endParaRPr lang="en-US"/>
        </a:p>
      </dgm:t>
    </dgm:pt>
    <dgm:pt modelId="{D282EA11-EF88-4D19-865C-A689BF353A34}" type="sibTrans" cxnId="{D52FD430-9990-4B81-A829-616DD46704DC}">
      <dgm:prSet/>
      <dgm:spPr/>
      <dgm:t>
        <a:bodyPr/>
        <a:lstStyle/>
        <a:p>
          <a:endParaRPr lang="en-US"/>
        </a:p>
      </dgm:t>
    </dgm:pt>
    <dgm:pt modelId="{AC30473D-6F61-4841-8529-5342F8440974}">
      <dgm:prSet phldrT="[Text]" phldr="0"/>
      <dgm:spPr>
        <a:gradFill rotWithShape="0">
          <a:gsLst>
            <a:gs pos="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</a:gra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en-US" b="1">
              <a:solidFill>
                <a:schemeClr val="tx1"/>
              </a:solidFill>
            </a:rPr>
            <a:t>Enhance Organizational Efficiency, Resilience and Accountability</a:t>
          </a:r>
        </a:p>
      </dgm:t>
    </dgm:pt>
    <dgm:pt modelId="{BEBA313B-7ADC-4A54-A128-2A598718E4E5}" type="parTrans" cxnId="{2E02E04F-B4D4-4882-9670-FF16D538A7B0}">
      <dgm:prSet/>
      <dgm:spPr/>
      <dgm:t>
        <a:bodyPr/>
        <a:lstStyle/>
        <a:p>
          <a:endParaRPr lang="en-US"/>
        </a:p>
      </dgm:t>
    </dgm:pt>
    <dgm:pt modelId="{F26835B5-FB45-4B6B-A59A-1C929FEA158D}" type="sibTrans" cxnId="{2E02E04F-B4D4-4882-9670-FF16D538A7B0}">
      <dgm:prSet/>
      <dgm:spPr/>
      <dgm:t>
        <a:bodyPr/>
        <a:lstStyle/>
        <a:p>
          <a:endParaRPr lang="en-US"/>
        </a:p>
      </dgm:t>
    </dgm:pt>
    <dgm:pt modelId="{3A174BC1-B1B3-41C8-9947-5816A96E687A}">
      <dgm:prSet phldrT="[Text]"/>
      <dgm:spPr/>
      <dgm:t>
        <a:bodyPr/>
        <a:lstStyle/>
        <a:p>
          <a:r>
            <a:rPr lang="en-US"/>
            <a:t>Minimal food landfilled</a:t>
          </a:r>
        </a:p>
      </dgm:t>
    </dgm:pt>
    <dgm:pt modelId="{76BA51CF-FE87-464F-880A-562632E4F668}" type="parTrans" cxnId="{78371D68-E179-47D7-9099-7D7C3DB4AF9F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3D19E0B3-6C1B-40BF-A9C7-8B55777A0E9A}" type="sibTrans" cxnId="{78371D68-E179-47D7-9099-7D7C3DB4AF9F}">
      <dgm:prSet/>
      <dgm:spPr/>
      <dgm:t>
        <a:bodyPr/>
        <a:lstStyle/>
        <a:p>
          <a:endParaRPr lang="en-US"/>
        </a:p>
      </dgm:t>
    </dgm:pt>
    <dgm:pt modelId="{C26DA00C-E3FC-4821-B291-59560C8C4C23}">
      <dgm:prSet phldrT="[Text]"/>
      <dgm:spPr/>
      <dgm:t>
        <a:bodyPr/>
        <a:lstStyle/>
        <a:p>
          <a:r>
            <a:rPr lang="en-US"/>
            <a:t>GHG emission reduction to address climate change</a:t>
          </a:r>
        </a:p>
      </dgm:t>
    </dgm:pt>
    <dgm:pt modelId="{F7F02829-A83B-4F44-8C1E-268A4A67E4A0}" type="parTrans" cxnId="{09B50F52-13D0-4A85-8452-533A87B531B8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67A57231-1F97-45F7-BB1C-C1C1C3884F74}" type="sibTrans" cxnId="{09B50F52-13D0-4A85-8452-533A87B531B8}">
      <dgm:prSet/>
      <dgm:spPr/>
      <dgm:t>
        <a:bodyPr/>
        <a:lstStyle/>
        <a:p>
          <a:endParaRPr lang="en-US"/>
        </a:p>
      </dgm:t>
    </dgm:pt>
    <dgm:pt modelId="{91F9AA1E-6100-430E-86F9-3D94A165C807}">
      <dgm:prSet phldrT="[Text]" phldr="0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/>
            <a:t>Prioritized waste reduction and diversion</a:t>
          </a:r>
        </a:p>
      </dgm:t>
    </dgm:pt>
    <dgm:pt modelId="{0660FCD9-6378-4D69-9940-6D1AA2B8247B}" type="parTrans" cxnId="{E461A978-BE54-461E-BEE1-A902289DD37D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DDB2ACBE-2C19-4605-88AE-60D63C8C1C2D}" type="sibTrans" cxnId="{E461A978-BE54-461E-BEE1-A902289DD37D}">
      <dgm:prSet/>
      <dgm:spPr/>
      <dgm:t>
        <a:bodyPr/>
        <a:lstStyle/>
        <a:p>
          <a:endParaRPr lang="en-US"/>
        </a:p>
      </dgm:t>
    </dgm:pt>
    <dgm:pt modelId="{3F63EAE2-6B2E-44D4-A533-B4A17CA63CE0}">
      <dgm:prSet phldrT="[Text]" phldr="0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/>
            <a:t>Increased end market</a:t>
          </a:r>
        </a:p>
      </dgm:t>
    </dgm:pt>
    <dgm:pt modelId="{AD459F86-1CD7-4E54-8A6B-A4DEFA70CF1B}" type="parTrans" cxnId="{BD19DFCE-DA93-45F2-9A2B-1D819636F1CE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F6E961A7-6BC3-4A1B-8773-665EB68A2B4B}" type="sibTrans" cxnId="{BD19DFCE-DA93-45F2-9A2B-1D819636F1CE}">
      <dgm:prSet/>
      <dgm:spPr/>
      <dgm:t>
        <a:bodyPr/>
        <a:lstStyle/>
        <a:p>
          <a:endParaRPr lang="en-US"/>
        </a:p>
      </dgm:t>
    </dgm:pt>
    <dgm:pt modelId="{37A84C59-2387-4448-BACD-54D578E0212B}">
      <dgm:prSet phldrT="[Text]" phldr="0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/>
            <a:t>Hub-and-spoke resource recovery system capacity</a:t>
          </a:r>
        </a:p>
      </dgm:t>
    </dgm:pt>
    <dgm:pt modelId="{27F491DF-39CE-476F-BE83-E7170329D443}" type="parTrans" cxnId="{0A314C3C-4713-4965-840D-C1D69689DB9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AEDE370E-8118-4C4C-B3CF-20F31BEF4244}" type="sibTrans" cxnId="{0A314C3C-4713-4965-840D-C1D69689DB95}">
      <dgm:prSet/>
      <dgm:spPr/>
      <dgm:t>
        <a:bodyPr/>
        <a:lstStyle/>
        <a:p>
          <a:endParaRPr lang="en-US"/>
        </a:p>
      </dgm:t>
    </dgm:pt>
    <dgm:pt modelId="{CFB981C7-25BA-4B9C-B032-704329CBCACD}">
      <dgm:prSet phldrT="[Text]" phldr="0"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en-US"/>
            <a:t>Strengthened governance and maximized nimbleness</a:t>
          </a:r>
        </a:p>
      </dgm:t>
    </dgm:pt>
    <dgm:pt modelId="{5A4ED596-8825-4821-9E5A-33A468E47A39}" type="parTrans" cxnId="{EB265B30-6E50-4A12-BECD-BF19DEADAF6C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02901E60-509A-41AD-BE8D-4BE3DFA3E531}" type="sibTrans" cxnId="{EB265B30-6E50-4A12-BECD-BF19DEADAF6C}">
      <dgm:prSet/>
      <dgm:spPr/>
      <dgm:t>
        <a:bodyPr/>
        <a:lstStyle/>
        <a:p>
          <a:endParaRPr lang="en-US"/>
        </a:p>
      </dgm:t>
    </dgm:pt>
    <dgm:pt modelId="{E7C64E25-AF42-4B55-BE26-07538E22C9B1}">
      <dgm:prSet phldrT="[Text]" phldr="0"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en-US"/>
            <a:t>Streamlined internal processes, capacity-building</a:t>
          </a:r>
        </a:p>
      </dgm:t>
    </dgm:pt>
    <dgm:pt modelId="{8EFEC4C6-E110-476E-B608-6A4762C102A9}" type="parTrans" cxnId="{A0B6A346-9116-4C55-BF24-517DC1AF9CB2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800E372C-E4BE-4CE0-984B-55F537F53E7D}" type="sibTrans" cxnId="{A0B6A346-9116-4C55-BF24-517DC1AF9CB2}">
      <dgm:prSet/>
      <dgm:spPr/>
      <dgm:t>
        <a:bodyPr/>
        <a:lstStyle/>
        <a:p>
          <a:endParaRPr lang="en-US"/>
        </a:p>
      </dgm:t>
    </dgm:pt>
    <dgm:pt modelId="{6981FF6D-1A4C-4BD8-A64C-0A023A033CD6}" type="pres">
      <dgm:prSet presAssocID="{8D70F0C1-8BE7-426D-A1D9-0BA9767A11D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62B81BF-1074-43D0-8138-19D0EB14A601}" type="pres">
      <dgm:prSet presAssocID="{D9CA7194-AF27-4FE8-9C80-6D5FB994DEFE}" presName="root" presStyleCnt="0"/>
      <dgm:spPr/>
    </dgm:pt>
    <dgm:pt modelId="{220FB96B-C4CF-4C2E-BF58-8B45F35A9DAF}" type="pres">
      <dgm:prSet presAssocID="{D9CA7194-AF27-4FE8-9C80-6D5FB994DEFE}" presName="rootComposite" presStyleCnt="0"/>
      <dgm:spPr/>
    </dgm:pt>
    <dgm:pt modelId="{54C029E3-F129-4127-ADCA-C80D51BCE90C}" type="pres">
      <dgm:prSet presAssocID="{D9CA7194-AF27-4FE8-9C80-6D5FB994DEFE}" presName="rootText" presStyleLbl="node1" presStyleIdx="0" presStyleCnt="4"/>
      <dgm:spPr/>
    </dgm:pt>
    <dgm:pt modelId="{37DBEE2B-AC15-434A-A7BA-5032FBA75386}" type="pres">
      <dgm:prSet presAssocID="{D9CA7194-AF27-4FE8-9C80-6D5FB994DEFE}" presName="rootConnector" presStyleLbl="node1" presStyleIdx="0" presStyleCnt="4"/>
      <dgm:spPr/>
    </dgm:pt>
    <dgm:pt modelId="{DF177885-7AB1-4828-9D84-B8BA5EFB10C5}" type="pres">
      <dgm:prSet presAssocID="{D9CA7194-AF27-4FE8-9C80-6D5FB994DEFE}" presName="childShape" presStyleCnt="0"/>
      <dgm:spPr/>
    </dgm:pt>
    <dgm:pt modelId="{41B24F2D-5CA4-4A88-95C9-78BEAFC13D7C}" type="pres">
      <dgm:prSet presAssocID="{8CA87BC5-B5E3-4EFA-A4AE-B7E35DAE3A75}" presName="Name13" presStyleLbl="parChTrans1D2" presStyleIdx="0" presStyleCnt="10"/>
      <dgm:spPr/>
    </dgm:pt>
    <dgm:pt modelId="{3EFA5FF6-61F9-4A80-B108-862995DD1470}" type="pres">
      <dgm:prSet presAssocID="{97481804-6180-4240-A556-F3A4AA573281}" presName="childText" presStyleLbl="bgAcc1" presStyleIdx="0" presStyleCnt="10">
        <dgm:presLayoutVars>
          <dgm:bulletEnabled val="1"/>
        </dgm:presLayoutVars>
      </dgm:prSet>
      <dgm:spPr/>
    </dgm:pt>
    <dgm:pt modelId="{9A3C85F4-2520-40E7-8D93-13CABF99059E}" type="pres">
      <dgm:prSet presAssocID="{3DB5E188-092C-4822-819B-66877472F86A}" presName="Name13" presStyleLbl="parChTrans1D2" presStyleIdx="1" presStyleCnt="10"/>
      <dgm:spPr/>
    </dgm:pt>
    <dgm:pt modelId="{62D629FD-7EA8-4C19-BA14-13322F343E4D}" type="pres">
      <dgm:prSet presAssocID="{85940D37-812A-405F-8AE9-AF70C157076B}" presName="childText" presStyleLbl="bgAcc1" presStyleIdx="1" presStyleCnt="10">
        <dgm:presLayoutVars>
          <dgm:bulletEnabled val="1"/>
        </dgm:presLayoutVars>
      </dgm:prSet>
      <dgm:spPr/>
    </dgm:pt>
    <dgm:pt modelId="{5961B746-24E3-4D1C-A2A4-FD02F43AC0AB}" type="pres">
      <dgm:prSet presAssocID="{8FECF62F-2315-40C2-A060-CEA771B0830B}" presName="root" presStyleCnt="0"/>
      <dgm:spPr/>
    </dgm:pt>
    <dgm:pt modelId="{D2E54728-351A-4D2A-8767-1A462A642978}" type="pres">
      <dgm:prSet presAssocID="{8FECF62F-2315-40C2-A060-CEA771B0830B}" presName="rootComposite" presStyleCnt="0"/>
      <dgm:spPr/>
    </dgm:pt>
    <dgm:pt modelId="{26C8E11B-4E2D-4D6A-8141-8ED83AE93BF4}" type="pres">
      <dgm:prSet presAssocID="{8FECF62F-2315-40C2-A060-CEA771B0830B}" presName="rootText" presStyleLbl="node1" presStyleIdx="1" presStyleCnt="4"/>
      <dgm:spPr/>
    </dgm:pt>
    <dgm:pt modelId="{33CF7465-9BAB-48C4-A64F-812F36A38BD0}" type="pres">
      <dgm:prSet presAssocID="{8FECF62F-2315-40C2-A060-CEA771B0830B}" presName="rootConnector" presStyleLbl="node1" presStyleIdx="1" presStyleCnt="4"/>
      <dgm:spPr/>
    </dgm:pt>
    <dgm:pt modelId="{876F2DA9-5584-449E-BB18-429137C3C7D6}" type="pres">
      <dgm:prSet presAssocID="{8FECF62F-2315-40C2-A060-CEA771B0830B}" presName="childShape" presStyleCnt="0"/>
      <dgm:spPr/>
    </dgm:pt>
    <dgm:pt modelId="{D71A750A-7A8F-4984-9FF7-0BDDEF67ADBC}" type="pres">
      <dgm:prSet presAssocID="{02570368-8342-4F71-B99D-019E83FAE943}" presName="Name13" presStyleLbl="parChTrans1D2" presStyleIdx="2" presStyleCnt="10"/>
      <dgm:spPr/>
    </dgm:pt>
    <dgm:pt modelId="{979E059C-D90C-4332-9BAB-C9C7FFAE6F8E}" type="pres">
      <dgm:prSet presAssocID="{DF13B376-DB9E-4325-AE61-F985BC407911}" presName="childText" presStyleLbl="bgAcc1" presStyleIdx="2" presStyleCnt="10">
        <dgm:presLayoutVars>
          <dgm:bulletEnabled val="1"/>
        </dgm:presLayoutVars>
      </dgm:prSet>
      <dgm:spPr/>
    </dgm:pt>
    <dgm:pt modelId="{DD23C54E-DA6E-4420-BEF6-CF132BEE7A16}" type="pres">
      <dgm:prSet presAssocID="{76BA51CF-FE87-464F-880A-562632E4F668}" presName="Name13" presStyleLbl="parChTrans1D2" presStyleIdx="3" presStyleCnt="10"/>
      <dgm:spPr/>
    </dgm:pt>
    <dgm:pt modelId="{7E2138E1-1B8C-47BA-88C6-B3278410F18C}" type="pres">
      <dgm:prSet presAssocID="{3A174BC1-B1B3-41C8-9947-5816A96E687A}" presName="childText" presStyleLbl="bgAcc1" presStyleIdx="3" presStyleCnt="10">
        <dgm:presLayoutVars>
          <dgm:bulletEnabled val="1"/>
        </dgm:presLayoutVars>
      </dgm:prSet>
      <dgm:spPr/>
    </dgm:pt>
    <dgm:pt modelId="{79B51C14-5426-4AF4-8C3C-B81586AB2941}" type="pres">
      <dgm:prSet presAssocID="{F7F02829-A83B-4F44-8C1E-268A4A67E4A0}" presName="Name13" presStyleLbl="parChTrans1D2" presStyleIdx="4" presStyleCnt="10"/>
      <dgm:spPr/>
    </dgm:pt>
    <dgm:pt modelId="{9716598D-18CC-4376-B6A6-DB53ED4AD001}" type="pres">
      <dgm:prSet presAssocID="{C26DA00C-E3FC-4821-B291-59560C8C4C23}" presName="childText" presStyleLbl="bgAcc1" presStyleIdx="4" presStyleCnt="10">
        <dgm:presLayoutVars>
          <dgm:bulletEnabled val="1"/>
        </dgm:presLayoutVars>
      </dgm:prSet>
      <dgm:spPr/>
    </dgm:pt>
    <dgm:pt modelId="{F7E51C1C-EB02-48E7-B4F3-0A3C9351640F}" type="pres">
      <dgm:prSet presAssocID="{5A53C8FC-6BC3-4ED5-85B4-648C38DF1BBB}" presName="root" presStyleCnt="0"/>
      <dgm:spPr/>
    </dgm:pt>
    <dgm:pt modelId="{938C16F4-4104-42FE-BCCC-E943D9E150D4}" type="pres">
      <dgm:prSet presAssocID="{5A53C8FC-6BC3-4ED5-85B4-648C38DF1BBB}" presName="rootComposite" presStyleCnt="0"/>
      <dgm:spPr/>
    </dgm:pt>
    <dgm:pt modelId="{71901C95-4DA3-4F64-90F0-68BC1305D9BD}" type="pres">
      <dgm:prSet presAssocID="{5A53C8FC-6BC3-4ED5-85B4-648C38DF1BBB}" presName="rootText" presStyleLbl="node1" presStyleIdx="2" presStyleCnt="4"/>
      <dgm:spPr/>
    </dgm:pt>
    <dgm:pt modelId="{99F0D04D-9633-406A-8D0F-A71BB61C243D}" type="pres">
      <dgm:prSet presAssocID="{5A53C8FC-6BC3-4ED5-85B4-648C38DF1BBB}" presName="rootConnector" presStyleLbl="node1" presStyleIdx="2" presStyleCnt="4"/>
      <dgm:spPr/>
    </dgm:pt>
    <dgm:pt modelId="{4E869FA0-1DD2-42C1-8C70-A8854B24C629}" type="pres">
      <dgm:prSet presAssocID="{5A53C8FC-6BC3-4ED5-85B4-648C38DF1BBB}" presName="childShape" presStyleCnt="0"/>
      <dgm:spPr/>
    </dgm:pt>
    <dgm:pt modelId="{0494F4FA-CD59-4C89-98EF-80ECB5AF2E38}" type="pres">
      <dgm:prSet presAssocID="{0660FCD9-6378-4D69-9940-6D1AA2B8247B}" presName="Name13" presStyleLbl="parChTrans1D2" presStyleIdx="5" presStyleCnt="10"/>
      <dgm:spPr/>
    </dgm:pt>
    <dgm:pt modelId="{5FDB4509-BD1C-4EE6-9522-1316A14D98C3}" type="pres">
      <dgm:prSet presAssocID="{91F9AA1E-6100-430E-86F9-3D94A165C807}" presName="childText" presStyleLbl="bgAcc1" presStyleIdx="5" presStyleCnt="10">
        <dgm:presLayoutVars>
          <dgm:bulletEnabled val="1"/>
        </dgm:presLayoutVars>
      </dgm:prSet>
      <dgm:spPr/>
    </dgm:pt>
    <dgm:pt modelId="{EA4167CD-54F9-493F-8A4A-665EFEFA61F9}" type="pres">
      <dgm:prSet presAssocID="{AD459F86-1CD7-4E54-8A6B-A4DEFA70CF1B}" presName="Name13" presStyleLbl="parChTrans1D2" presStyleIdx="6" presStyleCnt="10"/>
      <dgm:spPr/>
    </dgm:pt>
    <dgm:pt modelId="{72B57D28-3676-480D-816C-3C72DF8065AA}" type="pres">
      <dgm:prSet presAssocID="{3F63EAE2-6B2E-44D4-A533-B4A17CA63CE0}" presName="childText" presStyleLbl="bgAcc1" presStyleIdx="6" presStyleCnt="10">
        <dgm:presLayoutVars>
          <dgm:bulletEnabled val="1"/>
        </dgm:presLayoutVars>
      </dgm:prSet>
      <dgm:spPr/>
    </dgm:pt>
    <dgm:pt modelId="{49424216-1ECC-4F33-A8AB-A43CEB495566}" type="pres">
      <dgm:prSet presAssocID="{27F491DF-39CE-476F-BE83-E7170329D443}" presName="Name13" presStyleLbl="parChTrans1D2" presStyleIdx="7" presStyleCnt="10"/>
      <dgm:spPr/>
    </dgm:pt>
    <dgm:pt modelId="{66CC72CF-1845-465D-B814-0C115D8387DF}" type="pres">
      <dgm:prSet presAssocID="{37A84C59-2387-4448-BACD-54D578E0212B}" presName="childText" presStyleLbl="bgAcc1" presStyleIdx="7" presStyleCnt="10">
        <dgm:presLayoutVars>
          <dgm:bulletEnabled val="1"/>
        </dgm:presLayoutVars>
      </dgm:prSet>
      <dgm:spPr/>
    </dgm:pt>
    <dgm:pt modelId="{C6194905-8586-4000-B594-0BD22C328BE2}" type="pres">
      <dgm:prSet presAssocID="{AC30473D-6F61-4841-8529-5342F8440974}" presName="root" presStyleCnt="0"/>
      <dgm:spPr/>
    </dgm:pt>
    <dgm:pt modelId="{689AE4B8-A402-48D8-B617-F20717580796}" type="pres">
      <dgm:prSet presAssocID="{AC30473D-6F61-4841-8529-5342F8440974}" presName="rootComposite" presStyleCnt="0"/>
      <dgm:spPr/>
    </dgm:pt>
    <dgm:pt modelId="{0BDA7122-3ED4-4B9D-8C2F-33E787B1E7CE}" type="pres">
      <dgm:prSet presAssocID="{AC30473D-6F61-4841-8529-5342F8440974}" presName="rootText" presStyleLbl="node1" presStyleIdx="3" presStyleCnt="4" custScaleX="168939"/>
      <dgm:spPr/>
    </dgm:pt>
    <dgm:pt modelId="{D0E50602-B5AF-4749-8878-4B63294CBDC5}" type="pres">
      <dgm:prSet presAssocID="{AC30473D-6F61-4841-8529-5342F8440974}" presName="rootConnector" presStyleLbl="node1" presStyleIdx="3" presStyleCnt="4"/>
      <dgm:spPr/>
    </dgm:pt>
    <dgm:pt modelId="{6A85E5CD-C5AC-4EB0-92D2-DCCF456FAB27}" type="pres">
      <dgm:prSet presAssocID="{AC30473D-6F61-4841-8529-5342F8440974}" presName="childShape" presStyleCnt="0"/>
      <dgm:spPr/>
    </dgm:pt>
    <dgm:pt modelId="{ACE6864E-FC52-47B9-ACC2-A3102978C682}" type="pres">
      <dgm:prSet presAssocID="{5A4ED596-8825-4821-9E5A-33A468E47A39}" presName="Name13" presStyleLbl="parChTrans1D2" presStyleIdx="8" presStyleCnt="10"/>
      <dgm:spPr/>
    </dgm:pt>
    <dgm:pt modelId="{4E1028A0-C62C-49CB-B329-595A7930E3E2}" type="pres">
      <dgm:prSet presAssocID="{CFB981C7-25BA-4B9C-B032-704329CBCACD}" presName="childText" presStyleLbl="bgAcc1" presStyleIdx="8" presStyleCnt="10">
        <dgm:presLayoutVars>
          <dgm:bulletEnabled val="1"/>
        </dgm:presLayoutVars>
      </dgm:prSet>
      <dgm:spPr/>
    </dgm:pt>
    <dgm:pt modelId="{8C8D1BC1-5538-4B8F-9FE6-1252B6EE25E9}" type="pres">
      <dgm:prSet presAssocID="{8EFEC4C6-E110-476E-B608-6A4762C102A9}" presName="Name13" presStyleLbl="parChTrans1D2" presStyleIdx="9" presStyleCnt="10"/>
      <dgm:spPr/>
    </dgm:pt>
    <dgm:pt modelId="{D3BD4384-A3B6-4F3A-A986-7D0D4C433FA2}" type="pres">
      <dgm:prSet presAssocID="{E7C64E25-AF42-4B55-BE26-07538E22C9B1}" presName="childText" presStyleLbl="bgAcc1" presStyleIdx="9" presStyleCnt="10">
        <dgm:presLayoutVars>
          <dgm:bulletEnabled val="1"/>
        </dgm:presLayoutVars>
      </dgm:prSet>
      <dgm:spPr/>
    </dgm:pt>
  </dgm:ptLst>
  <dgm:cxnLst>
    <dgm:cxn modelId="{F957B902-D5E6-4CF4-B58D-4B8848DA4F58}" type="presOf" srcId="{AC30473D-6F61-4841-8529-5342F8440974}" destId="{0BDA7122-3ED4-4B9D-8C2F-33E787B1E7CE}" srcOrd="0" destOrd="0" presId="urn:microsoft.com/office/officeart/2005/8/layout/hierarchy3"/>
    <dgm:cxn modelId="{2ABE5309-FAEF-4280-BE9B-692ED538B0A8}" type="presOf" srcId="{5A53C8FC-6BC3-4ED5-85B4-648C38DF1BBB}" destId="{71901C95-4DA3-4F64-90F0-68BC1305D9BD}" srcOrd="0" destOrd="0" presId="urn:microsoft.com/office/officeart/2005/8/layout/hierarchy3"/>
    <dgm:cxn modelId="{2CF5360B-CEFE-47C3-A681-B1046DCF139D}" type="presOf" srcId="{3DB5E188-092C-4822-819B-66877472F86A}" destId="{9A3C85F4-2520-40E7-8D93-13CABF99059E}" srcOrd="0" destOrd="0" presId="urn:microsoft.com/office/officeart/2005/8/layout/hierarchy3"/>
    <dgm:cxn modelId="{A1D91215-236A-4E12-8C4B-2363974A76DE}" type="presOf" srcId="{8D70F0C1-8BE7-426D-A1D9-0BA9767A11DD}" destId="{6981FF6D-1A4C-4BD8-A64C-0A023A033CD6}" srcOrd="0" destOrd="0" presId="urn:microsoft.com/office/officeart/2005/8/layout/hierarchy3"/>
    <dgm:cxn modelId="{A930AE1C-FA14-4426-844D-D1955BC30209}" type="presOf" srcId="{02570368-8342-4F71-B99D-019E83FAE943}" destId="{D71A750A-7A8F-4984-9FF7-0BDDEF67ADBC}" srcOrd="0" destOrd="0" presId="urn:microsoft.com/office/officeart/2005/8/layout/hierarchy3"/>
    <dgm:cxn modelId="{D1E8DD1F-3F29-43B2-A81C-32A37B6B0726}" type="presOf" srcId="{AC30473D-6F61-4841-8529-5342F8440974}" destId="{D0E50602-B5AF-4749-8878-4B63294CBDC5}" srcOrd="1" destOrd="0" presId="urn:microsoft.com/office/officeart/2005/8/layout/hierarchy3"/>
    <dgm:cxn modelId="{6C34D92A-107F-4E47-BEDB-0052CEEC6D2E}" type="presOf" srcId="{8CA87BC5-B5E3-4EFA-A4AE-B7E35DAE3A75}" destId="{41B24F2D-5CA4-4A88-95C9-78BEAFC13D7C}" srcOrd="0" destOrd="0" presId="urn:microsoft.com/office/officeart/2005/8/layout/hierarchy3"/>
    <dgm:cxn modelId="{ECFF682D-E297-4533-8869-70A9107CE369}" type="presOf" srcId="{8FECF62F-2315-40C2-A060-CEA771B0830B}" destId="{26C8E11B-4E2D-4D6A-8141-8ED83AE93BF4}" srcOrd="0" destOrd="0" presId="urn:microsoft.com/office/officeart/2005/8/layout/hierarchy3"/>
    <dgm:cxn modelId="{EB265B30-6E50-4A12-BECD-BF19DEADAF6C}" srcId="{AC30473D-6F61-4841-8529-5342F8440974}" destId="{CFB981C7-25BA-4B9C-B032-704329CBCACD}" srcOrd="0" destOrd="0" parTransId="{5A4ED596-8825-4821-9E5A-33A468E47A39}" sibTransId="{02901E60-509A-41AD-BE8D-4BE3DFA3E531}"/>
    <dgm:cxn modelId="{D52FD430-9990-4B81-A829-616DD46704DC}" srcId="{8D70F0C1-8BE7-426D-A1D9-0BA9767A11DD}" destId="{5A53C8FC-6BC3-4ED5-85B4-648C38DF1BBB}" srcOrd="2" destOrd="0" parTransId="{08D685E4-CC23-4732-899C-F23E55A33363}" sibTransId="{D282EA11-EF88-4D19-865C-A689BF353A34}"/>
    <dgm:cxn modelId="{7637CB38-94D7-49A3-92FB-7A809CA1F98A}" type="presOf" srcId="{91F9AA1E-6100-430E-86F9-3D94A165C807}" destId="{5FDB4509-BD1C-4EE6-9522-1316A14D98C3}" srcOrd="0" destOrd="0" presId="urn:microsoft.com/office/officeart/2005/8/layout/hierarchy3"/>
    <dgm:cxn modelId="{0A314C3C-4713-4965-840D-C1D69689DB95}" srcId="{5A53C8FC-6BC3-4ED5-85B4-648C38DF1BBB}" destId="{37A84C59-2387-4448-BACD-54D578E0212B}" srcOrd="2" destOrd="0" parTransId="{27F491DF-39CE-476F-BE83-E7170329D443}" sibTransId="{AEDE370E-8118-4C4C-B3CF-20F31BEF4244}"/>
    <dgm:cxn modelId="{0612293E-D90B-4469-A019-5766E48C458E}" type="presOf" srcId="{AD459F86-1CD7-4E54-8A6B-A4DEFA70CF1B}" destId="{EA4167CD-54F9-493F-8A4A-665EFEFA61F9}" srcOrd="0" destOrd="0" presId="urn:microsoft.com/office/officeart/2005/8/layout/hierarchy3"/>
    <dgm:cxn modelId="{0F52143F-FB51-48A2-8712-793FC0473B88}" type="presOf" srcId="{97481804-6180-4240-A556-F3A4AA573281}" destId="{3EFA5FF6-61F9-4A80-B108-862995DD1470}" srcOrd="0" destOrd="0" presId="urn:microsoft.com/office/officeart/2005/8/layout/hierarchy3"/>
    <dgm:cxn modelId="{AC7EC043-1C10-4515-81F7-93A2C463889C}" srcId="{D9CA7194-AF27-4FE8-9C80-6D5FB994DEFE}" destId="{85940D37-812A-405F-8AE9-AF70C157076B}" srcOrd="1" destOrd="0" parTransId="{3DB5E188-092C-4822-819B-66877472F86A}" sibTransId="{7A3172D7-3156-4211-B5D3-BED1DB4A82BC}"/>
    <dgm:cxn modelId="{3F3E3E65-5C36-49A4-B75C-51C9BCA18244}" srcId="{8D70F0C1-8BE7-426D-A1D9-0BA9767A11DD}" destId="{8FECF62F-2315-40C2-A060-CEA771B0830B}" srcOrd="1" destOrd="0" parTransId="{83121426-140E-4B33-8E53-FCA12FFE04D8}" sibTransId="{25FEAED7-B3A5-472B-AFC7-F6F02648DA17}"/>
    <dgm:cxn modelId="{A0B6A346-9116-4C55-BF24-517DC1AF9CB2}" srcId="{AC30473D-6F61-4841-8529-5342F8440974}" destId="{E7C64E25-AF42-4B55-BE26-07538E22C9B1}" srcOrd="1" destOrd="0" parTransId="{8EFEC4C6-E110-476E-B608-6A4762C102A9}" sibTransId="{800E372C-E4BE-4CE0-984B-55F537F53E7D}"/>
    <dgm:cxn modelId="{78371D68-E179-47D7-9099-7D7C3DB4AF9F}" srcId="{8FECF62F-2315-40C2-A060-CEA771B0830B}" destId="{3A174BC1-B1B3-41C8-9947-5816A96E687A}" srcOrd="1" destOrd="0" parTransId="{76BA51CF-FE87-464F-880A-562632E4F668}" sibTransId="{3D19E0B3-6C1B-40BF-A9C7-8B55777A0E9A}"/>
    <dgm:cxn modelId="{C74D1069-D008-4676-93C9-D70C92130A18}" srcId="{D9CA7194-AF27-4FE8-9C80-6D5FB994DEFE}" destId="{97481804-6180-4240-A556-F3A4AA573281}" srcOrd="0" destOrd="0" parTransId="{8CA87BC5-B5E3-4EFA-A4AE-B7E35DAE3A75}" sibTransId="{626F3E9C-DD92-4584-A55C-981BF854C58E}"/>
    <dgm:cxn modelId="{F156904B-D919-43FB-9F34-FD4799EEC2F7}" type="presOf" srcId="{8EFEC4C6-E110-476E-B608-6A4762C102A9}" destId="{8C8D1BC1-5538-4B8F-9FE6-1252B6EE25E9}" srcOrd="0" destOrd="0" presId="urn:microsoft.com/office/officeart/2005/8/layout/hierarchy3"/>
    <dgm:cxn modelId="{3483B34E-9FE8-49EC-B8DB-DB280C1C0804}" type="presOf" srcId="{8FECF62F-2315-40C2-A060-CEA771B0830B}" destId="{33CF7465-9BAB-48C4-A64F-812F36A38BD0}" srcOrd="1" destOrd="0" presId="urn:microsoft.com/office/officeart/2005/8/layout/hierarchy3"/>
    <dgm:cxn modelId="{2E02E04F-B4D4-4882-9670-FF16D538A7B0}" srcId="{8D70F0C1-8BE7-426D-A1D9-0BA9767A11DD}" destId="{AC30473D-6F61-4841-8529-5342F8440974}" srcOrd="3" destOrd="0" parTransId="{BEBA313B-7ADC-4A54-A128-2A598718E4E5}" sibTransId="{F26835B5-FB45-4B6B-A59A-1C929FEA158D}"/>
    <dgm:cxn modelId="{09B50F52-13D0-4A85-8452-533A87B531B8}" srcId="{8FECF62F-2315-40C2-A060-CEA771B0830B}" destId="{C26DA00C-E3FC-4821-B291-59560C8C4C23}" srcOrd="2" destOrd="0" parTransId="{F7F02829-A83B-4F44-8C1E-268A4A67E4A0}" sibTransId="{67A57231-1F97-45F7-BB1C-C1C1C3884F74}"/>
    <dgm:cxn modelId="{FAF65B52-835F-4869-91C0-63B53027CF51}" type="presOf" srcId="{5A53C8FC-6BC3-4ED5-85B4-648C38DF1BBB}" destId="{99F0D04D-9633-406A-8D0F-A71BB61C243D}" srcOrd="1" destOrd="0" presId="urn:microsoft.com/office/officeart/2005/8/layout/hierarchy3"/>
    <dgm:cxn modelId="{35EA0857-F868-4E71-BCCA-52D14B70BCA8}" type="presOf" srcId="{3F63EAE2-6B2E-44D4-A533-B4A17CA63CE0}" destId="{72B57D28-3676-480D-816C-3C72DF8065AA}" srcOrd="0" destOrd="0" presId="urn:microsoft.com/office/officeart/2005/8/layout/hierarchy3"/>
    <dgm:cxn modelId="{8019FA57-3F5D-4782-A088-C9517431F518}" type="presOf" srcId="{F7F02829-A83B-4F44-8C1E-268A4A67E4A0}" destId="{79B51C14-5426-4AF4-8C3C-B81586AB2941}" srcOrd="0" destOrd="0" presId="urn:microsoft.com/office/officeart/2005/8/layout/hierarchy3"/>
    <dgm:cxn modelId="{E461A978-BE54-461E-BEE1-A902289DD37D}" srcId="{5A53C8FC-6BC3-4ED5-85B4-648C38DF1BBB}" destId="{91F9AA1E-6100-430E-86F9-3D94A165C807}" srcOrd="0" destOrd="0" parTransId="{0660FCD9-6378-4D69-9940-6D1AA2B8247B}" sibTransId="{DDB2ACBE-2C19-4605-88AE-60D63C8C1C2D}"/>
    <dgm:cxn modelId="{49EDDD79-F093-4254-948D-213689CD2742}" type="presOf" srcId="{DF13B376-DB9E-4325-AE61-F985BC407911}" destId="{979E059C-D90C-4332-9BAB-C9C7FFAE6F8E}" srcOrd="0" destOrd="0" presId="urn:microsoft.com/office/officeart/2005/8/layout/hierarchy3"/>
    <dgm:cxn modelId="{58E7477D-2A82-4827-9638-2515C818F486}" type="presOf" srcId="{37A84C59-2387-4448-BACD-54D578E0212B}" destId="{66CC72CF-1845-465D-B814-0C115D8387DF}" srcOrd="0" destOrd="0" presId="urn:microsoft.com/office/officeart/2005/8/layout/hierarchy3"/>
    <dgm:cxn modelId="{A0ACF081-EE1B-452E-83A6-912A9293112F}" type="presOf" srcId="{3A174BC1-B1B3-41C8-9947-5816A96E687A}" destId="{7E2138E1-1B8C-47BA-88C6-B3278410F18C}" srcOrd="0" destOrd="0" presId="urn:microsoft.com/office/officeart/2005/8/layout/hierarchy3"/>
    <dgm:cxn modelId="{3C9B0785-0537-473C-8079-24D61496BC27}" srcId="{8FECF62F-2315-40C2-A060-CEA771B0830B}" destId="{DF13B376-DB9E-4325-AE61-F985BC407911}" srcOrd="0" destOrd="0" parTransId="{02570368-8342-4F71-B99D-019E83FAE943}" sibTransId="{5924C52C-B3FC-4CB7-884F-745E79669F39}"/>
    <dgm:cxn modelId="{8169CC94-4FB5-4F08-A9C1-D35C9EE449DB}" srcId="{8D70F0C1-8BE7-426D-A1D9-0BA9767A11DD}" destId="{D9CA7194-AF27-4FE8-9C80-6D5FB994DEFE}" srcOrd="0" destOrd="0" parTransId="{F62FD2E9-5996-423F-A51F-759CE737B73C}" sibTransId="{E8A5CCBD-67F7-4545-9299-F97384637E18}"/>
    <dgm:cxn modelId="{E5930D9E-A0F6-4E15-B205-E481898C3C73}" type="presOf" srcId="{D9CA7194-AF27-4FE8-9C80-6D5FB994DEFE}" destId="{54C029E3-F129-4127-ADCA-C80D51BCE90C}" srcOrd="0" destOrd="0" presId="urn:microsoft.com/office/officeart/2005/8/layout/hierarchy3"/>
    <dgm:cxn modelId="{6C2B6DA2-784F-49C8-BC33-1CD17A6B5B37}" type="presOf" srcId="{76BA51CF-FE87-464F-880A-562632E4F668}" destId="{DD23C54E-DA6E-4420-BEF6-CF132BEE7A16}" srcOrd="0" destOrd="0" presId="urn:microsoft.com/office/officeart/2005/8/layout/hierarchy3"/>
    <dgm:cxn modelId="{DD47F5AC-AE09-41D6-A60E-67F9288BA8A8}" type="presOf" srcId="{5A4ED596-8825-4821-9E5A-33A468E47A39}" destId="{ACE6864E-FC52-47B9-ACC2-A3102978C682}" srcOrd="0" destOrd="0" presId="urn:microsoft.com/office/officeart/2005/8/layout/hierarchy3"/>
    <dgm:cxn modelId="{F4EDBFBC-D099-472E-8DD3-CB987D62F76B}" type="presOf" srcId="{27F491DF-39CE-476F-BE83-E7170329D443}" destId="{49424216-1ECC-4F33-A8AB-A43CEB495566}" srcOrd="0" destOrd="0" presId="urn:microsoft.com/office/officeart/2005/8/layout/hierarchy3"/>
    <dgm:cxn modelId="{40C015C1-066C-4BE6-87A9-7DB471667EDA}" type="presOf" srcId="{0660FCD9-6378-4D69-9940-6D1AA2B8247B}" destId="{0494F4FA-CD59-4C89-98EF-80ECB5AF2E38}" srcOrd="0" destOrd="0" presId="urn:microsoft.com/office/officeart/2005/8/layout/hierarchy3"/>
    <dgm:cxn modelId="{BD19DFCE-DA93-45F2-9A2B-1D819636F1CE}" srcId="{5A53C8FC-6BC3-4ED5-85B4-648C38DF1BBB}" destId="{3F63EAE2-6B2E-44D4-A533-B4A17CA63CE0}" srcOrd="1" destOrd="0" parTransId="{AD459F86-1CD7-4E54-8A6B-A4DEFA70CF1B}" sibTransId="{F6E961A7-6BC3-4A1B-8773-665EB68A2B4B}"/>
    <dgm:cxn modelId="{E6F27BD4-F6C9-42A2-AF01-BB57B69D0624}" type="presOf" srcId="{E7C64E25-AF42-4B55-BE26-07538E22C9B1}" destId="{D3BD4384-A3B6-4F3A-A986-7D0D4C433FA2}" srcOrd="0" destOrd="0" presId="urn:microsoft.com/office/officeart/2005/8/layout/hierarchy3"/>
    <dgm:cxn modelId="{0E4D7AE1-2FE7-497B-AB0B-7C3FAF3585BC}" type="presOf" srcId="{85940D37-812A-405F-8AE9-AF70C157076B}" destId="{62D629FD-7EA8-4C19-BA14-13322F343E4D}" srcOrd="0" destOrd="0" presId="urn:microsoft.com/office/officeart/2005/8/layout/hierarchy3"/>
    <dgm:cxn modelId="{56A28FE2-147E-47DF-B340-09EE5A9BF7DA}" type="presOf" srcId="{CFB981C7-25BA-4B9C-B032-704329CBCACD}" destId="{4E1028A0-C62C-49CB-B329-595A7930E3E2}" srcOrd="0" destOrd="0" presId="urn:microsoft.com/office/officeart/2005/8/layout/hierarchy3"/>
    <dgm:cxn modelId="{6BF072E4-9174-4258-910F-C7715FABFA18}" type="presOf" srcId="{D9CA7194-AF27-4FE8-9C80-6D5FB994DEFE}" destId="{37DBEE2B-AC15-434A-A7BA-5032FBA75386}" srcOrd="1" destOrd="0" presId="urn:microsoft.com/office/officeart/2005/8/layout/hierarchy3"/>
    <dgm:cxn modelId="{131BD7EE-6649-4790-97DB-E1878FDD6800}" type="presOf" srcId="{C26DA00C-E3FC-4821-B291-59560C8C4C23}" destId="{9716598D-18CC-4376-B6A6-DB53ED4AD001}" srcOrd="0" destOrd="0" presId="urn:microsoft.com/office/officeart/2005/8/layout/hierarchy3"/>
    <dgm:cxn modelId="{767D205E-A5FD-4772-90F2-77849AFA1067}" type="presParOf" srcId="{6981FF6D-1A4C-4BD8-A64C-0A023A033CD6}" destId="{D62B81BF-1074-43D0-8138-19D0EB14A601}" srcOrd="0" destOrd="0" presId="urn:microsoft.com/office/officeart/2005/8/layout/hierarchy3"/>
    <dgm:cxn modelId="{F4999A0E-B1A7-421A-9E6A-5B59FEEBEF78}" type="presParOf" srcId="{D62B81BF-1074-43D0-8138-19D0EB14A601}" destId="{220FB96B-C4CF-4C2E-BF58-8B45F35A9DAF}" srcOrd="0" destOrd="0" presId="urn:microsoft.com/office/officeart/2005/8/layout/hierarchy3"/>
    <dgm:cxn modelId="{704A1752-A56B-4DB2-A8F0-D38AAFBC9E67}" type="presParOf" srcId="{220FB96B-C4CF-4C2E-BF58-8B45F35A9DAF}" destId="{54C029E3-F129-4127-ADCA-C80D51BCE90C}" srcOrd="0" destOrd="0" presId="urn:microsoft.com/office/officeart/2005/8/layout/hierarchy3"/>
    <dgm:cxn modelId="{18AA0593-4A92-4B49-B095-A5E2A5550A4D}" type="presParOf" srcId="{220FB96B-C4CF-4C2E-BF58-8B45F35A9DAF}" destId="{37DBEE2B-AC15-434A-A7BA-5032FBA75386}" srcOrd="1" destOrd="0" presId="urn:microsoft.com/office/officeart/2005/8/layout/hierarchy3"/>
    <dgm:cxn modelId="{B455658A-7B49-443B-920B-24E73BC1D0BD}" type="presParOf" srcId="{D62B81BF-1074-43D0-8138-19D0EB14A601}" destId="{DF177885-7AB1-4828-9D84-B8BA5EFB10C5}" srcOrd="1" destOrd="0" presId="urn:microsoft.com/office/officeart/2005/8/layout/hierarchy3"/>
    <dgm:cxn modelId="{B645A032-C4A9-4180-A640-82CDD679DA08}" type="presParOf" srcId="{DF177885-7AB1-4828-9D84-B8BA5EFB10C5}" destId="{41B24F2D-5CA4-4A88-95C9-78BEAFC13D7C}" srcOrd="0" destOrd="0" presId="urn:microsoft.com/office/officeart/2005/8/layout/hierarchy3"/>
    <dgm:cxn modelId="{8FEB4854-9E43-4BCC-A287-882A982D85FB}" type="presParOf" srcId="{DF177885-7AB1-4828-9D84-B8BA5EFB10C5}" destId="{3EFA5FF6-61F9-4A80-B108-862995DD1470}" srcOrd="1" destOrd="0" presId="urn:microsoft.com/office/officeart/2005/8/layout/hierarchy3"/>
    <dgm:cxn modelId="{7CD1BC36-A94B-4BC6-BBF6-89EDF9D967AC}" type="presParOf" srcId="{DF177885-7AB1-4828-9D84-B8BA5EFB10C5}" destId="{9A3C85F4-2520-40E7-8D93-13CABF99059E}" srcOrd="2" destOrd="0" presId="urn:microsoft.com/office/officeart/2005/8/layout/hierarchy3"/>
    <dgm:cxn modelId="{71031ED5-0641-4544-87B9-7CD696F16A38}" type="presParOf" srcId="{DF177885-7AB1-4828-9D84-B8BA5EFB10C5}" destId="{62D629FD-7EA8-4C19-BA14-13322F343E4D}" srcOrd="3" destOrd="0" presId="urn:microsoft.com/office/officeart/2005/8/layout/hierarchy3"/>
    <dgm:cxn modelId="{CAD19E07-CC14-431C-B43F-97B0E14F39B2}" type="presParOf" srcId="{6981FF6D-1A4C-4BD8-A64C-0A023A033CD6}" destId="{5961B746-24E3-4D1C-A2A4-FD02F43AC0AB}" srcOrd="1" destOrd="0" presId="urn:microsoft.com/office/officeart/2005/8/layout/hierarchy3"/>
    <dgm:cxn modelId="{1C0EC8F9-1DA9-4B39-A208-D3B16343B8F3}" type="presParOf" srcId="{5961B746-24E3-4D1C-A2A4-FD02F43AC0AB}" destId="{D2E54728-351A-4D2A-8767-1A462A642978}" srcOrd="0" destOrd="0" presId="urn:microsoft.com/office/officeart/2005/8/layout/hierarchy3"/>
    <dgm:cxn modelId="{11588341-8055-424A-A118-AAA788BED1A5}" type="presParOf" srcId="{D2E54728-351A-4D2A-8767-1A462A642978}" destId="{26C8E11B-4E2D-4D6A-8141-8ED83AE93BF4}" srcOrd="0" destOrd="0" presId="urn:microsoft.com/office/officeart/2005/8/layout/hierarchy3"/>
    <dgm:cxn modelId="{343B1A12-6010-4302-9D3F-4A70B87F6331}" type="presParOf" srcId="{D2E54728-351A-4D2A-8767-1A462A642978}" destId="{33CF7465-9BAB-48C4-A64F-812F36A38BD0}" srcOrd="1" destOrd="0" presId="urn:microsoft.com/office/officeart/2005/8/layout/hierarchy3"/>
    <dgm:cxn modelId="{05CE4634-60AE-4D80-B785-74CCFE6C61A7}" type="presParOf" srcId="{5961B746-24E3-4D1C-A2A4-FD02F43AC0AB}" destId="{876F2DA9-5584-449E-BB18-429137C3C7D6}" srcOrd="1" destOrd="0" presId="urn:microsoft.com/office/officeart/2005/8/layout/hierarchy3"/>
    <dgm:cxn modelId="{ACF20718-4C00-43D7-A4DF-2DE6FF63CF5D}" type="presParOf" srcId="{876F2DA9-5584-449E-BB18-429137C3C7D6}" destId="{D71A750A-7A8F-4984-9FF7-0BDDEF67ADBC}" srcOrd="0" destOrd="0" presId="urn:microsoft.com/office/officeart/2005/8/layout/hierarchy3"/>
    <dgm:cxn modelId="{C3751D19-B02A-43EB-BF51-A872A6CE989D}" type="presParOf" srcId="{876F2DA9-5584-449E-BB18-429137C3C7D6}" destId="{979E059C-D90C-4332-9BAB-C9C7FFAE6F8E}" srcOrd="1" destOrd="0" presId="urn:microsoft.com/office/officeart/2005/8/layout/hierarchy3"/>
    <dgm:cxn modelId="{AD8C8FE6-8989-44B9-915A-D7DFA6E630EB}" type="presParOf" srcId="{876F2DA9-5584-449E-BB18-429137C3C7D6}" destId="{DD23C54E-DA6E-4420-BEF6-CF132BEE7A16}" srcOrd="2" destOrd="0" presId="urn:microsoft.com/office/officeart/2005/8/layout/hierarchy3"/>
    <dgm:cxn modelId="{1C521481-D614-4CE7-B75A-14DD21DC14CB}" type="presParOf" srcId="{876F2DA9-5584-449E-BB18-429137C3C7D6}" destId="{7E2138E1-1B8C-47BA-88C6-B3278410F18C}" srcOrd="3" destOrd="0" presId="urn:microsoft.com/office/officeart/2005/8/layout/hierarchy3"/>
    <dgm:cxn modelId="{95F222DF-37B9-4F66-B791-7F33F64BFD6D}" type="presParOf" srcId="{876F2DA9-5584-449E-BB18-429137C3C7D6}" destId="{79B51C14-5426-4AF4-8C3C-B81586AB2941}" srcOrd="4" destOrd="0" presId="urn:microsoft.com/office/officeart/2005/8/layout/hierarchy3"/>
    <dgm:cxn modelId="{D0DBF968-4D6D-4843-B68E-CA75CF971135}" type="presParOf" srcId="{876F2DA9-5584-449E-BB18-429137C3C7D6}" destId="{9716598D-18CC-4376-B6A6-DB53ED4AD001}" srcOrd="5" destOrd="0" presId="urn:microsoft.com/office/officeart/2005/8/layout/hierarchy3"/>
    <dgm:cxn modelId="{5F89578C-0498-4FF8-B7E6-1625EB7277FA}" type="presParOf" srcId="{6981FF6D-1A4C-4BD8-A64C-0A023A033CD6}" destId="{F7E51C1C-EB02-48E7-B4F3-0A3C9351640F}" srcOrd="2" destOrd="0" presId="urn:microsoft.com/office/officeart/2005/8/layout/hierarchy3"/>
    <dgm:cxn modelId="{4C69665D-82A7-470C-920E-E54DCF2F048B}" type="presParOf" srcId="{F7E51C1C-EB02-48E7-B4F3-0A3C9351640F}" destId="{938C16F4-4104-42FE-BCCC-E943D9E150D4}" srcOrd="0" destOrd="0" presId="urn:microsoft.com/office/officeart/2005/8/layout/hierarchy3"/>
    <dgm:cxn modelId="{3B366845-F235-4E2E-87B9-C0461777CEE8}" type="presParOf" srcId="{938C16F4-4104-42FE-BCCC-E943D9E150D4}" destId="{71901C95-4DA3-4F64-90F0-68BC1305D9BD}" srcOrd="0" destOrd="0" presId="urn:microsoft.com/office/officeart/2005/8/layout/hierarchy3"/>
    <dgm:cxn modelId="{0597682D-0FDF-4CDD-A15D-D4D534732A12}" type="presParOf" srcId="{938C16F4-4104-42FE-BCCC-E943D9E150D4}" destId="{99F0D04D-9633-406A-8D0F-A71BB61C243D}" srcOrd="1" destOrd="0" presId="urn:microsoft.com/office/officeart/2005/8/layout/hierarchy3"/>
    <dgm:cxn modelId="{F30A5B16-86C4-4C0C-BA57-21DE119D4C91}" type="presParOf" srcId="{F7E51C1C-EB02-48E7-B4F3-0A3C9351640F}" destId="{4E869FA0-1DD2-42C1-8C70-A8854B24C629}" srcOrd="1" destOrd="0" presId="urn:microsoft.com/office/officeart/2005/8/layout/hierarchy3"/>
    <dgm:cxn modelId="{EF86ECDC-F6A4-4855-8BDD-EEA3FE36F37B}" type="presParOf" srcId="{4E869FA0-1DD2-42C1-8C70-A8854B24C629}" destId="{0494F4FA-CD59-4C89-98EF-80ECB5AF2E38}" srcOrd="0" destOrd="0" presId="urn:microsoft.com/office/officeart/2005/8/layout/hierarchy3"/>
    <dgm:cxn modelId="{5BF68D5B-1217-4215-839F-50F7A0C64CC2}" type="presParOf" srcId="{4E869FA0-1DD2-42C1-8C70-A8854B24C629}" destId="{5FDB4509-BD1C-4EE6-9522-1316A14D98C3}" srcOrd="1" destOrd="0" presId="urn:microsoft.com/office/officeart/2005/8/layout/hierarchy3"/>
    <dgm:cxn modelId="{7358F1ED-CFBF-4C51-A24F-849C9557BEB6}" type="presParOf" srcId="{4E869FA0-1DD2-42C1-8C70-A8854B24C629}" destId="{EA4167CD-54F9-493F-8A4A-665EFEFA61F9}" srcOrd="2" destOrd="0" presId="urn:microsoft.com/office/officeart/2005/8/layout/hierarchy3"/>
    <dgm:cxn modelId="{2288ABE9-6FC4-48AB-A23F-E1046BFBB58C}" type="presParOf" srcId="{4E869FA0-1DD2-42C1-8C70-A8854B24C629}" destId="{72B57D28-3676-480D-816C-3C72DF8065AA}" srcOrd="3" destOrd="0" presId="urn:microsoft.com/office/officeart/2005/8/layout/hierarchy3"/>
    <dgm:cxn modelId="{31EB04C0-EBFE-48DF-9472-931A4202929C}" type="presParOf" srcId="{4E869FA0-1DD2-42C1-8C70-A8854B24C629}" destId="{49424216-1ECC-4F33-A8AB-A43CEB495566}" srcOrd="4" destOrd="0" presId="urn:microsoft.com/office/officeart/2005/8/layout/hierarchy3"/>
    <dgm:cxn modelId="{8202C83B-1CA5-4192-98E5-6413E15860F7}" type="presParOf" srcId="{4E869FA0-1DD2-42C1-8C70-A8854B24C629}" destId="{66CC72CF-1845-465D-B814-0C115D8387DF}" srcOrd="5" destOrd="0" presId="urn:microsoft.com/office/officeart/2005/8/layout/hierarchy3"/>
    <dgm:cxn modelId="{F87E7C4B-EBFB-4268-910B-EC525D256D4B}" type="presParOf" srcId="{6981FF6D-1A4C-4BD8-A64C-0A023A033CD6}" destId="{C6194905-8586-4000-B594-0BD22C328BE2}" srcOrd="3" destOrd="0" presId="urn:microsoft.com/office/officeart/2005/8/layout/hierarchy3"/>
    <dgm:cxn modelId="{EA4E69EC-359A-4423-9D59-31D24361D381}" type="presParOf" srcId="{C6194905-8586-4000-B594-0BD22C328BE2}" destId="{689AE4B8-A402-48D8-B617-F20717580796}" srcOrd="0" destOrd="0" presId="urn:microsoft.com/office/officeart/2005/8/layout/hierarchy3"/>
    <dgm:cxn modelId="{5533979C-A5F6-4627-A49F-11B2188C353B}" type="presParOf" srcId="{689AE4B8-A402-48D8-B617-F20717580796}" destId="{0BDA7122-3ED4-4B9D-8C2F-33E787B1E7CE}" srcOrd="0" destOrd="0" presId="urn:microsoft.com/office/officeart/2005/8/layout/hierarchy3"/>
    <dgm:cxn modelId="{4173F48E-EF8E-4210-B26A-0087D6407157}" type="presParOf" srcId="{689AE4B8-A402-48D8-B617-F20717580796}" destId="{D0E50602-B5AF-4749-8878-4B63294CBDC5}" srcOrd="1" destOrd="0" presId="urn:microsoft.com/office/officeart/2005/8/layout/hierarchy3"/>
    <dgm:cxn modelId="{A5CB50FD-714E-4C17-8833-819A436ACFDE}" type="presParOf" srcId="{C6194905-8586-4000-B594-0BD22C328BE2}" destId="{6A85E5CD-C5AC-4EB0-92D2-DCCF456FAB27}" srcOrd="1" destOrd="0" presId="urn:microsoft.com/office/officeart/2005/8/layout/hierarchy3"/>
    <dgm:cxn modelId="{DB1A1EFB-5A27-44D1-9A84-57DFC6AA5BD7}" type="presParOf" srcId="{6A85E5CD-C5AC-4EB0-92D2-DCCF456FAB27}" destId="{ACE6864E-FC52-47B9-ACC2-A3102978C682}" srcOrd="0" destOrd="0" presId="urn:microsoft.com/office/officeart/2005/8/layout/hierarchy3"/>
    <dgm:cxn modelId="{64375B9E-2032-4F10-97C8-8EB751D1541D}" type="presParOf" srcId="{6A85E5CD-C5AC-4EB0-92D2-DCCF456FAB27}" destId="{4E1028A0-C62C-49CB-B329-595A7930E3E2}" srcOrd="1" destOrd="0" presId="urn:microsoft.com/office/officeart/2005/8/layout/hierarchy3"/>
    <dgm:cxn modelId="{00702E9B-2712-4C73-9333-7B71D3B1BB62}" type="presParOf" srcId="{6A85E5CD-C5AC-4EB0-92D2-DCCF456FAB27}" destId="{8C8D1BC1-5538-4B8F-9FE6-1252B6EE25E9}" srcOrd="2" destOrd="0" presId="urn:microsoft.com/office/officeart/2005/8/layout/hierarchy3"/>
    <dgm:cxn modelId="{B3208488-C07F-4261-BCFB-967BC2D36FDE}" type="presParOf" srcId="{6A85E5CD-C5AC-4EB0-92D2-DCCF456FAB27}" destId="{D3BD4384-A3B6-4F3A-A986-7D0D4C433FA2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C68F84-17BD-4A53-87CE-E3F361E1B693}" type="doc">
      <dgm:prSet loTypeId="urn:microsoft.com/office/officeart/2005/8/layout/hProcess9" loCatId="process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C755316A-97E7-442D-9D50-8FF88EC4B24A}">
      <dgm:prSet phldrT="[Text]" custT="1"/>
      <dgm:spPr/>
      <dgm:t>
        <a:bodyPr/>
        <a:lstStyle/>
        <a:p>
          <a:pPr>
            <a:spcAft>
              <a:spcPts val="600"/>
            </a:spcAft>
          </a:pPr>
          <a:r>
            <a:rPr lang="en-US" sz="1800" b="1"/>
            <a:t>Q&amp;A Addendum Published</a:t>
          </a:r>
        </a:p>
        <a:p>
          <a:pPr>
            <a:spcAft>
              <a:spcPts val="0"/>
            </a:spcAft>
          </a:pPr>
          <a:r>
            <a:rPr lang="en-US" sz="1800"/>
            <a:t>August 20, 2026</a:t>
          </a:r>
          <a:endParaRPr lang="en-US" sz="1600"/>
        </a:p>
      </dgm:t>
    </dgm:pt>
    <dgm:pt modelId="{EE194C67-2AF7-48F6-8CD7-1CA5D0B94CD4}" type="parTrans" cxnId="{FDF27306-60F6-4D43-ADEA-9910F4CD2EC2}">
      <dgm:prSet/>
      <dgm:spPr/>
      <dgm:t>
        <a:bodyPr/>
        <a:lstStyle/>
        <a:p>
          <a:endParaRPr lang="en-US"/>
        </a:p>
      </dgm:t>
    </dgm:pt>
    <dgm:pt modelId="{09CA2ABB-E848-4A94-BF67-C36AEA52C904}" type="sibTrans" cxnId="{FDF27306-60F6-4D43-ADEA-9910F4CD2EC2}">
      <dgm:prSet/>
      <dgm:spPr/>
      <dgm:t>
        <a:bodyPr/>
        <a:lstStyle/>
        <a:p>
          <a:endParaRPr lang="en-US"/>
        </a:p>
      </dgm:t>
    </dgm:pt>
    <dgm:pt modelId="{EDB6F160-0A9A-4C22-9040-88610DC23692}">
      <dgm:prSet phldrT="[Text]" custT="1"/>
      <dgm:spPr/>
      <dgm:t>
        <a:bodyPr/>
        <a:lstStyle/>
        <a:p>
          <a:pPr>
            <a:spcAft>
              <a:spcPts val="600"/>
            </a:spcAft>
          </a:pPr>
          <a:r>
            <a:rPr lang="en-US" sz="1800" b="1"/>
            <a:t>Proposal Due Date</a:t>
          </a:r>
        </a:p>
        <a:p>
          <a:pPr rtl="0">
            <a:spcAft>
              <a:spcPts val="600"/>
            </a:spcAft>
          </a:pPr>
          <a:r>
            <a:rPr lang="en-US" sz="1800" strike="sngStrike">
              <a:latin typeface="+mn-lt"/>
            </a:rPr>
            <a:t>September 6</a:t>
          </a:r>
          <a:r>
            <a:rPr lang="en-US" sz="1800" strike="noStrike">
              <a:latin typeface="+mn-lt"/>
            </a:rPr>
            <a:t> </a:t>
          </a:r>
          <a:r>
            <a:rPr lang="en-US" sz="1800" b="1" u="sng">
              <a:latin typeface="+mn-lt"/>
            </a:rPr>
            <a:t>September 9</a:t>
          </a:r>
          <a:r>
            <a:rPr lang="en-US" sz="1800">
              <a:latin typeface="+mn-lt"/>
            </a:rPr>
            <a:t>, 2026, at 4:00 pm Central Time</a:t>
          </a:r>
        </a:p>
      </dgm:t>
    </dgm:pt>
    <dgm:pt modelId="{18080D13-3486-496D-8293-FF980D2E584D}" type="parTrans" cxnId="{236C5F3C-7DE5-4CD4-8142-5CFE5F7CD37D}">
      <dgm:prSet/>
      <dgm:spPr/>
      <dgm:t>
        <a:bodyPr/>
        <a:lstStyle/>
        <a:p>
          <a:endParaRPr lang="en-US"/>
        </a:p>
      </dgm:t>
    </dgm:pt>
    <dgm:pt modelId="{E8A0FE1E-99B1-45CD-90A0-E3B98B1FACA9}" type="sibTrans" cxnId="{236C5F3C-7DE5-4CD4-8142-5CFE5F7CD37D}">
      <dgm:prSet/>
      <dgm:spPr/>
      <dgm:t>
        <a:bodyPr/>
        <a:lstStyle/>
        <a:p>
          <a:endParaRPr lang="en-US"/>
        </a:p>
      </dgm:t>
    </dgm:pt>
    <dgm:pt modelId="{BFD85B72-845B-48EA-A12F-EB0B3C18D297}">
      <dgm:prSet phldrT="[Text]" custT="1"/>
      <dgm:spPr/>
      <dgm:t>
        <a:bodyPr/>
        <a:lstStyle/>
        <a:p>
          <a:pPr>
            <a:spcAft>
              <a:spcPts val="600"/>
            </a:spcAft>
          </a:pPr>
          <a:r>
            <a:rPr lang="en-US" sz="1800" b="1"/>
            <a:t>Contract Term</a:t>
          </a:r>
        </a:p>
        <a:p>
          <a:pPr>
            <a:spcAft>
              <a:spcPts val="0"/>
            </a:spcAft>
          </a:pPr>
          <a:r>
            <a:rPr lang="en-US" sz="1800"/>
            <a:t>3 years with option of two 1-year renewals</a:t>
          </a:r>
        </a:p>
      </dgm:t>
    </dgm:pt>
    <dgm:pt modelId="{CF04B452-89E8-4376-A8FE-FB9420715B5F}" type="sibTrans" cxnId="{C60F3EDF-274B-4060-B7F1-44D812B003E2}">
      <dgm:prSet/>
      <dgm:spPr/>
      <dgm:t>
        <a:bodyPr/>
        <a:lstStyle/>
        <a:p>
          <a:endParaRPr lang="en-US"/>
        </a:p>
      </dgm:t>
    </dgm:pt>
    <dgm:pt modelId="{4DCF5392-C42F-4D5F-AB83-EDED383CEBD6}" type="parTrans" cxnId="{C60F3EDF-274B-4060-B7F1-44D812B003E2}">
      <dgm:prSet/>
      <dgm:spPr/>
      <dgm:t>
        <a:bodyPr/>
        <a:lstStyle/>
        <a:p>
          <a:endParaRPr lang="en-US"/>
        </a:p>
      </dgm:t>
    </dgm:pt>
    <dgm:pt modelId="{0C3D8C29-6E6E-4CD7-BFFA-00E45D9262AE}">
      <dgm:prSet phldrT="[Text]" custT="1"/>
      <dgm:spPr/>
      <dgm:t>
        <a:bodyPr/>
        <a:lstStyle/>
        <a:p>
          <a:pPr>
            <a:spcAft>
              <a:spcPts val="600"/>
            </a:spcAft>
          </a:pPr>
          <a:r>
            <a:rPr lang="en-US" sz="1800" b="1"/>
            <a:t>Commencement Date</a:t>
          </a:r>
        </a:p>
        <a:p>
          <a:pPr>
            <a:spcAft>
              <a:spcPts val="0"/>
            </a:spcAft>
          </a:pPr>
          <a:r>
            <a:rPr lang="en-US" sz="1800"/>
            <a:t>Anticipated </a:t>
          </a:r>
        </a:p>
        <a:p>
          <a:pPr>
            <a:spcAft>
              <a:spcPts val="600"/>
            </a:spcAft>
          </a:pPr>
          <a:r>
            <a:rPr lang="en-US" sz="1800"/>
            <a:t>Between mid-Nov. 2026 and Jan. 1, 2027</a:t>
          </a:r>
        </a:p>
      </dgm:t>
    </dgm:pt>
    <dgm:pt modelId="{4752A3B4-7461-4CD5-94ED-A08C1A66CB40}" type="sibTrans" cxnId="{87836EEB-C2E5-4A7B-8973-C2C7449B6AE7}">
      <dgm:prSet/>
      <dgm:spPr/>
      <dgm:t>
        <a:bodyPr/>
        <a:lstStyle/>
        <a:p>
          <a:endParaRPr lang="en-US"/>
        </a:p>
      </dgm:t>
    </dgm:pt>
    <dgm:pt modelId="{E66CCA29-3615-4724-958D-F172DCD98EC8}" type="parTrans" cxnId="{87836EEB-C2E5-4A7B-8973-C2C7449B6AE7}">
      <dgm:prSet/>
      <dgm:spPr/>
      <dgm:t>
        <a:bodyPr/>
        <a:lstStyle/>
        <a:p>
          <a:endParaRPr lang="en-US"/>
        </a:p>
      </dgm:t>
    </dgm:pt>
    <dgm:pt modelId="{DF96191F-C77C-4F7D-B702-6249F858EC35}">
      <dgm:prSet phldrT="[Text]" custT="1"/>
      <dgm:spPr/>
      <dgm:t>
        <a:bodyPr/>
        <a:lstStyle/>
        <a:p>
          <a:pPr>
            <a:spcAft>
              <a:spcPts val="600"/>
            </a:spcAft>
          </a:pPr>
          <a:r>
            <a:rPr lang="en-US" sz="1800" b="1"/>
            <a:t>Notification of Award</a:t>
          </a:r>
        </a:p>
        <a:p>
          <a:pPr>
            <a:spcAft>
              <a:spcPts val="0"/>
            </a:spcAft>
          </a:pPr>
          <a:r>
            <a:rPr lang="en-US" sz="1800"/>
            <a:t>Anticipated </a:t>
          </a:r>
        </a:p>
        <a:p>
          <a:pPr>
            <a:spcAft>
              <a:spcPts val="600"/>
            </a:spcAft>
          </a:pPr>
          <a:r>
            <a:rPr lang="en-US" sz="1800"/>
            <a:t>October 9, 2026</a:t>
          </a:r>
        </a:p>
      </dgm:t>
    </dgm:pt>
    <dgm:pt modelId="{A75DD8B4-E166-48ED-AF43-35640AEEAF75}" type="sibTrans" cxnId="{D450EF48-E36D-455F-8660-952702919B45}">
      <dgm:prSet/>
      <dgm:spPr/>
      <dgm:t>
        <a:bodyPr/>
        <a:lstStyle/>
        <a:p>
          <a:endParaRPr lang="en-US"/>
        </a:p>
      </dgm:t>
    </dgm:pt>
    <dgm:pt modelId="{1DF5495F-64B4-48B3-93AD-47E1340CB26B}" type="parTrans" cxnId="{D450EF48-E36D-455F-8660-952702919B45}">
      <dgm:prSet/>
      <dgm:spPr/>
      <dgm:t>
        <a:bodyPr/>
        <a:lstStyle/>
        <a:p>
          <a:endParaRPr lang="en-US"/>
        </a:p>
      </dgm:t>
    </dgm:pt>
    <dgm:pt modelId="{B6EEF93F-AA83-4D49-A997-9F12B925F6F7}" type="pres">
      <dgm:prSet presAssocID="{1DC68F84-17BD-4A53-87CE-E3F361E1B693}" presName="CompostProcess" presStyleCnt="0">
        <dgm:presLayoutVars>
          <dgm:dir/>
          <dgm:resizeHandles val="exact"/>
        </dgm:presLayoutVars>
      </dgm:prSet>
      <dgm:spPr/>
    </dgm:pt>
    <dgm:pt modelId="{3E180DE0-5554-4DDF-BAB7-BE227912D20A}" type="pres">
      <dgm:prSet presAssocID="{1DC68F84-17BD-4A53-87CE-E3F361E1B693}" presName="arrow" presStyleLbl="bgShp" presStyleIdx="0" presStyleCnt="1"/>
      <dgm:spPr/>
    </dgm:pt>
    <dgm:pt modelId="{01EEB10C-7402-4381-955A-06D8BCAD377E}" type="pres">
      <dgm:prSet presAssocID="{1DC68F84-17BD-4A53-87CE-E3F361E1B693}" presName="linearProcess" presStyleCnt="0"/>
      <dgm:spPr/>
    </dgm:pt>
    <dgm:pt modelId="{19742CA4-1C0F-494C-836B-3D166464524E}" type="pres">
      <dgm:prSet presAssocID="{C755316A-97E7-442D-9D50-8FF88EC4B24A}" presName="textNode" presStyleLbl="node1" presStyleIdx="0" presStyleCnt="5" custScaleY="118205" custLinFactNeighborX="5242" custLinFactNeighborY="14325">
        <dgm:presLayoutVars>
          <dgm:bulletEnabled val="1"/>
        </dgm:presLayoutVars>
      </dgm:prSet>
      <dgm:spPr/>
    </dgm:pt>
    <dgm:pt modelId="{5DC63059-3791-49E7-A1A4-472BE694EB84}" type="pres">
      <dgm:prSet presAssocID="{09CA2ABB-E848-4A94-BF67-C36AEA52C904}" presName="sibTrans" presStyleCnt="0"/>
      <dgm:spPr/>
    </dgm:pt>
    <dgm:pt modelId="{619AC4C0-7C1A-4388-B5FB-93CFC23985DC}" type="pres">
      <dgm:prSet presAssocID="{EDB6F160-0A9A-4C22-9040-88610DC23692}" presName="textNode" presStyleLbl="node1" presStyleIdx="1" presStyleCnt="5" custScaleY="118205" custLinFactNeighborX="5242" custLinFactNeighborY="14325">
        <dgm:presLayoutVars>
          <dgm:bulletEnabled val="1"/>
        </dgm:presLayoutVars>
      </dgm:prSet>
      <dgm:spPr/>
    </dgm:pt>
    <dgm:pt modelId="{30351C2C-9D71-4CA0-ADB6-28B886746EBF}" type="pres">
      <dgm:prSet presAssocID="{E8A0FE1E-99B1-45CD-90A0-E3B98B1FACA9}" presName="sibTrans" presStyleCnt="0"/>
      <dgm:spPr/>
    </dgm:pt>
    <dgm:pt modelId="{755DAD0F-3641-430E-ACA8-294992FFDCD3}" type="pres">
      <dgm:prSet presAssocID="{DF96191F-C77C-4F7D-B702-6249F858EC35}" presName="textNode" presStyleLbl="node1" presStyleIdx="2" presStyleCnt="5" custScaleY="118205" custLinFactNeighborY="14594">
        <dgm:presLayoutVars>
          <dgm:bulletEnabled val="1"/>
        </dgm:presLayoutVars>
      </dgm:prSet>
      <dgm:spPr/>
    </dgm:pt>
    <dgm:pt modelId="{DED8CEFD-C873-4B0C-AC6B-F1B67CDE98AF}" type="pres">
      <dgm:prSet presAssocID="{A75DD8B4-E166-48ED-AF43-35640AEEAF75}" presName="sibTrans" presStyleCnt="0"/>
      <dgm:spPr/>
    </dgm:pt>
    <dgm:pt modelId="{8024F0C2-D161-4297-B4D7-A7C09A29C934}" type="pres">
      <dgm:prSet presAssocID="{0C3D8C29-6E6E-4CD7-BFFA-00E45D9262AE}" presName="textNode" presStyleLbl="node1" presStyleIdx="3" presStyleCnt="5" custScaleY="118205" custLinFactNeighborX="4158" custLinFactNeighborY="14325">
        <dgm:presLayoutVars>
          <dgm:bulletEnabled val="1"/>
        </dgm:presLayoutVars>
      </dgm:prSet>
      <dgm:spPr/>
    </dgm:pt>
    <dgm:pt modelId="{7BBD5050-3EEF-4A82-8F78-6003C7296409}" type="pres">
      <dgm:prSet presAssocID="{4752A3B4-7461-4CD5-94ED-A08C1A66CB40}" presName="sibTrans" presStyleCnt="0"/>
      <dgm:spPr/>
    </dgm:pt>
    <dgm:pt modelId="{5E4AD85C-02F4-4566-BEA3-A8CA40796555}" type="pres">
      <dgm:prSet presAssocID="{BFD85B72-845B-48EA-A12F-EB0B3C18D297}" presName="textNode" presStyleLbl="node1" presStyleIdx="4" presStyleCnt="5" custScaleX="118613" custScaleY="118205" custLinFactNeighborX="997" custLinFactNeighborY="14593">
        <dgm:presLayoutVars>
          <dgm:bulletEnabled val="1"/>
        </dgm:presLayoutVars>
      </dgm:prSet>
      <dgm:spPr/>
    </dgm:pt>
  </dgm:ptLst>
  <dgm:cxnLst>
    <dgm:cxn modelId="{FDF27306-60F6-4D43-ADEA-9910F4CD2EC2}" srcId="{1DC68F84-17BD-4A53-87CE-E3F361E1B693}" destId="{C755316A-97E7-442D-9D50-8FF88EC4B24A}" srcOrd="0" destOrd="0" parTransId="{EE194C67-2AF7-48F6-8CD7-1CA5D0B94CD4}" sibTransId="{09CA2ABB-E848-4A94-BF67-C36AEA52C904}"/>
    <dgm:cxn modelId="{FDEC3D21-D3EA-4E05-9263-030AC58B1880}" type="presOf" srcId="{1DC68F84-17BD-4A53-87CE-E3F361E1B693}" destId="{B6EEF93F-AA83-4D49-A997-9F12B925F6F7}" srcOrd="0" destOrd="0" presId="urn:microsoft.com/office/officeart/2005/8/layout/hProcess9"/>
    <dgm:cxn modelId="{8F89D12E-F178-4E5F-81B0-50DAA2627287}" type="presOf" srcId="{BFD85B72-845B-48EA-A12F-EB0B3C18D297}" destId="{5E4AD85C-02F4-4566-BEA3-A8CA40796555}" srcOrd="0" destOrd="0" presId="urn:microsoft.com/office/officeart/2005/8/layout/hProcess9"/>
    <dgm:cxn modelId="{E8B18730-FF88-4868-99B6-AA0D8C18146A}" type="presOf" srcId="{EDB6F160-0A9A-4C22-9040-88610DC23692}" destId="{619AC4C0-7C1A-4388-B5FB-93CFC23985DC}" srcOrd="0" destOrd="0" presId="urn:microsoft.com/office/officeart/2005/8/layout/hProcess9"/>
    <dgm:cxn modelId="{236C5F3C-7DE5-4CD4-8142-5CFE5F7CD37D}" srcId="{1DC68F84-17BD-4A53-87CE-E3F361E1B693}" destId="{EDB6F160-0A9A-4C22-9040-88610DC23692}" srcOrd="1" destOrd="0" parTransId="{18080D13-3486-496D-8293-FF980D2E584D}" sibTransId="{E8A0FE1E-99B1-45CD-90A0-E3B98B1FACA9}"/>
    <dgm:cxn modelId="{D450EF48-E36D-455F-8660-952702919B45}" srcId="{1DC68F84-17BD-4A53-87CE-E3F361E1B693}" destId="{DF96191F-C77C-4F7D-B702-6249F858EC35}" srcOrd="2" destOrd="0" parTransId="{1DF5495F-64B4-48B3-93AD-47E1340CB26B}" sibTransId="{A75DD8B4-E166-48ED-AF43-35640AEEAF75}"/>
    <dgm:cxn modelId="{5FB796A1-2276-4F1B-B3D5-9940EFF252B5}" type="presOf" srcId="{DF96191F-C77C-4F7D-B702-6249F858EC35}" destId="{755DAD0F-3641-430E-ACA8-294992FFDCD3}" srcOrd="0" destOrd="0" presId="urn:microsoft.com/office/officeart/2005/8/layout/hProcess9"/>
    <dgm:cxn modelId="{DE9508D4-75E4-495E-B04D-A44BCD9AE124}" type="presOf" srcId="{0C3D8C29-6E6E-4CD7-BFFA-00E45D9262AE}" destId="{8024F0C2-D161-4297-B4D7-A7C09A29C934}" srcOrd="0" destOrd="0" presId="urn:microsoft.com/office/officeart/2005/8/layout/hProcess9"/>
    <dgm:cxn modelId="{31ECFFDC-8EE0-4DD4-A1E5-CB707813736E}" type="presOf" srcId="{C755316A-97E7-442D-9D50-8FF88EC4B24A}" destId="{19742CA4-1C0F-494C-836B-3D166464524E}" srcOrd="0" destOrd="0" presId="urn:microsoft.com/office/officeart/2005/8/layout/hProcess9"/>
    <dgm:cxn modelId="{C60F3EDF-274B-4060-B7F1-44D812B003E2}" srcId="{1DC68F84-17BD-4A53-87CE-E3F361E1B693}" destId="{BFD85B72-845B-48EA-A12F-EB0B3C18D297}" srcOrd="4" destOrd="0" parTransId="{4DCF5392-C42F-4D5F-AB83-EDED383CEBD6}" sibTransId="{CF04B452-89E8-4376-A8FE-FB9420715B5F}"/>
    <dgm:cxn modelId="{87836EEB-C2E5-4A7B-8973-C2C7449B6AE7}" srcId="{1DC68F84-17BD-4A53-87CE-E3F361E1B693}" destId="{0C3D8C29-6E6E-4CD7-BFFA-00E45D9262AE}" srcOrd="3" destOrd="0" parTransId="{E66CCA29-3615-4724-958D-F172DCD98EC8}" sibTransId="{4752A3B4-7461-4CD5-94ED-A08C1A66CB40}"/>
    <dgm:cxn modelId="{A465C974-4A99-4140-B21B-FCFC3BE6A916}" type="presParOf" srcId="{B6EEF93F-AA83-4D49-A997-9F12B925F6F7}" destId="{3E180DE0-5554-4DDF-BAB7-BE227912D20A}" srcOrd="0" destOrd="0" presId="urn:microsoft.com/office/officeart/2005/8/layout/hProcess9"/>
    <dgm:cxn modelId="{37D29D36-4D04-4865-A079-505BEDED9F14}" type="presParOf" srcId="{B6EEF93F-AA83-4D49-A997-9F12B925F6F7}" destId="{01EEB10C-7402-4381-955A-06D8BCAD377E}" srcOrd="1" destOrd="0" presId="urn:microsoft.com/office/officeart/2005/8/layout/hProcess9"/>
    <dgm:cxn modelId="{026A4FA3-1298-4756-8E6F-8E50286D5246}" type="presParOf" srcId="{01EEB10C-7402-4381-955A-06D8BCAD377E}" destId="{19742CA4-1C0F-494C-836B-3D166464524E}" srcOrd="0" destOrd="0" presId="urn:microsoft.com/office/officeart/2005/8/layout/hProcess9"/>
    <dgm:cxn modelId="{C7390607-DFB9-4082-BCEA-E1CE098AFC47}" type="presParOf" srcId="{01EEB10C-7402-4381-955A-06D8BCAD377E}" destId="{5DC63059-3791-49E7-A1A4-472BE694EB84}" srcOrd="1" destOrd="0" presId="urn:microsoft.com/office/officeart/2005/8/layout/hProcess9"/>
    <dgm:cxn modelId="{E313BE2A-0F26-4A4B-9121-C89BE4D4EB38}" type="presParOf" srcId="{01EEB10C-7402-4381-955A-06D8BCAD377E}" destId="{619AC4C0-7C1A-4388-B5FB-93CFC23985DC}" srcOrd="2" destOrd="0" presId="urn:microsoft.com/office/officeart/2005/8/layout/hProcess9"/>
    <dgm:cxn modelId="{6BB9224F-B69B-46CD-BC78-E33D642E7157}" type="presParOf" srcId="{01EEB10C-7402-4381-955A-06D8BCAD377E}" destId="{30351C2C-9D71-4CA0-ADB6-28B886746EBF}" srcOrd="3" destOrd="0" presId="urn:microsoft.com/office/officeart/2005/8/layout/hProcess9"/>
    <dgm:cxn modelId="{33499CCE-EBC2-4774-A9C8-461D18B358DA}" type="presParOf" srcId="{01EEB10C-7402-4381-955A-06D8BCAD377E}" destId="{755DAD0F-3641-430E-ACA8-294992FFDCD3}" srcOrd="4" destOrd="0" presId="urn:microsoft.com/office/officeart/2005/8/layout/hProcess9"/>
    <dgm:cxn modelId="{DF2D2C09-7ADB-4A5C-A85F-99191B3260A5}" type="presParOf" srcId="{01EEB10C-7402-4381-955A-06D8BCAD377E}" destId="{DED8CEFD-C873-4B0C-AC6B-F1B67CDE98AF}" srcOrd="5" destOrd="0" presId="urn:microsoft.com/office/officeart/2005/8/layout/hProcess9"/>
    <dgm:cxn modelId="{DA636A40-9740-44C9-AFC3-F29E841920E9}" type="presParOf" srcId="{01EEB10C-7402-4381-955A-06D8BCAD377E}" destId="{8024F0C2-D161-4297-B4D7-A7C09A29C934}" srcOrd="6" destOrd="0" presId="urn:microsoft.com/office/officeart/2005/8/layout/hProcess9"/>
    <dgm:cxn modelId="{272AF5B9-6737-4098-9F1E-678D5B310102}" type="presParOf" srcId="{01EEB10C-7402-4381-955A-06D8BCAD377E}" destId="{7BBD5050-3EEF-4A82-8F78-6003C7296409}" srcOrd="7" destOrd="0" presId="urn:microsoft.com/office/officeart/2005/8/layout/hProcess9"/>
    <dgm:cxn modelId="{C68ED0B1-C43E-40B5-B0EF-8C752666D164}" type="presParOf" srcId="{01EEB10C-7402-4381-955A-06D8BCAD377E}" destId="{5E4AD85C-02F4-4566-BEA3-A8CA40796555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C029E3-F129-4127-ADCA-C80D51BCE90C}">
      <dsp:nvSpPr>
        <dsp:cNvPr id="0" name=""/>
        <dsp:cNvSpPr/>
      </dsp:nvSpPr>
      <dsp:spPr>
        <a:xfrm>
          <a:off x="35090" y="1957"/>
          <a:ext cx="1920329" cy="96016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ABAB"/>
            </a:gs>
            <a:gs pos="100000">
              <a:srgbClr val="FF8181"/>
            </a:gs>
          </a:gsLst>
          <a:lin ang="5400000" scaled="0"/>
        </a:gradFill>
        <a:ln>
          <a:solidFill>
            <a:srgbClr val="A200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solidFill>
                <a:schemeClr val="tx1"/>
              </a:solidFill>
            </a:rPr>
            <a:t>Develop, Grow    and Sustain Relationships</a:t>
          </a:r>
        </a:p>
      </dsp:txBody>
      <dsp:txXfrm>
        <a:off x="63212" y="30079"/>
        <a:ext cx="1864085" cy="903920"/>
      </dsp:txXfrm>
    </dsp:sp>
    <dsp:sp modelId="{41B24F2D-5CA4-4A88-95C9-78BEAFC13D7C}">
      <dsp:nvSpPr>
        <dsp:cNvPr id="0" name=""/>
        <dsp:cNvSpPr/>
      </dsp:nvSpPr>
      <dsp:spPr>
        <a:xfrm>
          <a:off x="227122" y="962122"/>
          <a:ext cx="192032" cy="7201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0123"/>
              </a:lnTo>
              <a:lnTo>
                <a:pt x="192032" y="720123"/>
              </a:lnTo>
            </a:path>
          </a:pathLst>
        </a:custGeom>
        <a:noFill/>
        <a:ln w="63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FA5FF6-61F9-4A80-B108-862995DD1470}">
      <dsp:nvSpPr>
        <dsp:cNvPr id="0" name=""/>
        <dsp:cNvSpPr/>
      </dsp:nvSpPr>
      <dsp:spPr>
        <a:xfrm>
          <a:off x="419155" y="1202163"/>
          <a:ext cx="1536263" cy="960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A20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Public awareness and trust</a:t>
          </a:r>
        </a:p>
      </dsp:txBody>
      <dsp:txXfrm>
        <a:off x="447277" y="1230285"/>
        <a:ext cx="1480019" cy="903920"/>
      </dsp:txXfrm>
    </dsp:sp>
    <dsp:sp modelId="{9A3C85F4-2520-40E7-8D93-13CABF99059E}">
      <dsp:nvSpPr>
        <dsp:cNvPr id="0" name=""/>
        <dsp:cNvSpPr/>
      </dsp:nvSpPr>
      <dsp:spPr>
        <a:xfrm>
          <a:off x="227122" y="962122"/>
          <a:ext cx="192032" cy="19203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0329"/>
              </a:lnTo>
              <a:lnTo>
                <a:pt x="192032" y="1920329"/>
              </a:lnTo>
            </a:path>
          </a:pathLst>
        </a:custGeom>
        <a:noFill/>
        <a:ln w="63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D629FD-7EA8-4C19-BA14-13322F343E4D}">
      <dsp:nvSpPr>
        <dsp:cNvPr id="0" name=""/>
        <dsp:cNvSpPr/>
      </dsp:nvSpPr>
      <dsp:spPr>
        <a:xfrm>
          <a:off x="419155" y="2402369"/>
          <a:ext cx="1536263" cy="960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A20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R&amp;E-led coordination on policy and plans</a:t>
          </a:r>
        </a:p>
      </dsp:txBody>
      <dsp:txXfrm>
        <a:off x="447277" y="2430491"/>
        <a:ext cx="1480019" cy="903920"/>
      </dsp:txXfrm>
    </dsp:sp>
    <dsp:sp modelId="{26C8E11B-4E2D-4D6A-8141-8ED83AE93BF4}">
      <dsp:nvSpPr>
        <dsp:cNvPr id="0" name=""/>
        <dsp:cNvSpPr/>
      </dsp:nvSpPr>
      <dsp:spPr>
        <a:xfrm>
          <a:off x="2435501" y="1957"/>
          <a:ext cx="1920329" cy="9601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lumMod val="40000"/>
                <a:lumOff val="60000"/>
              </a:schemeClr>
            </a:gs>
            <a:gs pos="100000">
              <a:schemeClr val="accent5"/>
            </a:gs>
          </a:gsLst>
          <a:lin ang="5400000" scaled="0"/>
        </a:gra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solidFill>
                <a:schemeClr val="tx1"/>
              </a:solidFill>
            </a:rPr>
            <a:t>Innovate for   Impact</a:t>
          </a:r>
        </a:p>
      </dsp:txBody>
      <dsp:txXfrm>
        <a:off x="2463623" y="30079"/>
        <a:ext cx="1864085" cy="903920"/>
      </dsp:txXfrm>
    </dsp:sp>
    <dsp:sp modelId="{D71A750A-7A8F-4984-9FF7-0BDDEF67ADBC}">
      <dsp:nvSpPr>
        <dsp:cNvPr id="0" name=""/>
        <dsp:cNvSpPr/>
      </dsp:nvSpPr>
      <dsp:spPr>
        <a:xfrm>
          <a:off x="2627534" y="962122"/>
          <a:ext cx="192032" cy="7201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0123"/>
              </a:lnTo>
              <a:lnTo>
                <a:pt x="192032" y="720123"/>
              </a:lnTo>
            </a:path>
          </a:pathLst>
        </a:custGeom>
        <a:noFill/>
        <a:ln w="63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9E059C-D90C-4332-9BAB-C9C7FFAE6F8E}">
      <dsp:nvSpPr>
        <dsp:cNvPr id="0" name=""/>
        <dsp:cNvSpPr/>
      </dsp:nvSpPr>
      <dsp:spPr>
        <a:xfrm>
          <a:off x="2819567" y="1202163"/>
          <a:ext cx="1536263" cy="960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Equitable participation and increased public engagement</a:t>
          </a:r>
        </a:p>
      </dsp:txBody>
      <dsp:txXfrm>
        <a:off x="2847689" y="1230285"/>
        <a:ext cx="1480019" cy="903920"/>
      </dsp:txXfrm>
    </dsp:sp>
    <dsp:sp modelId="{DD23C54E-DA6E-4420-BEF6-CF132BEE7A16}">
      <dsp:nvSpPr>
        <dsp:cNvPr id="0" name=""/>
        <dsp:cNvSpPr/>
      </dsp:nvSpPr>
      <dsp:spPr>
        <a:xfrm>
          <a:off x="2627534" y="962122"/>
          <a:ext cx="192032" cy="19203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0329"/>
              </a:lnTo>
              <a:lnTo>
                <a:pt x="192032" y="1920329"/>
              </a:lnTo>
            </a:path>
          </a:pathLst>
        </a:custGeom>
        <a:noFill/>
        <a:ln w="63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2138E1-1B8C-47BA-88C6-B3278410F18C}">
      <dsp:nvSpPr>
        <dsp:cNvPr id="0" name=""/>
        <dsp:cNvSpPr/>
      </dsp:nvSpPr>
      <dsp:spPr>
        <a:xfrm>
          <a:off x="2819567" y="2402369"/>
          <a:ext cx="1536263" cy="960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Minimal food landfilled</a:t>
          </a:r>
        </a:p>
      </dsp:txBody>
      <dsp:txXfrm>
        <a:off x="2847689" y="2430491"/>
        <a:ext cx="1480019" cy="903920"/>
      </dsp:txXfrm>
    </dsp:sp>
    <dsp:sp modelId="{79B51C14-5426-4AF4-8C3C-B81586AB2941}">
      <dsp:nvSpPr>
        <dsp:cNvPr id="0" name=""/>
        <dsp:cNvSpPr/>
      </dsp:nvSpPr>
      <dsp:spPr>
        <a:xfrm>
          <a:off x="2627534" y="962122"/>
          <a:ext cx="192032" cy="31205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20535"/>
              </a:lnTo>
              <a:lnTo>
                <a:pt x="192032" y="3120535"/>
              </a:lnTo>
            </a:path>
          </a:pathLst>
        </a:custGeom>
        <a:noFill/>
        <a:ln w="63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16598D-18CC-4376-B6A6-DB53ED4AD001}">
      <dsp:nvSpPr>
        <dsp:cNvPr id="0" name=""/>
        <dsp:cNvSpPr/>
      </dsp:nvSpPr>
      <dsp:spPr>
        <a:xfrm>
          <a:off x="2819567" y="3602575"/>
          <a:ext cx="1536263" cy="960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GHG emission reduction to address climate change</a:t>
          </a:r>
        </a:p>
      </dsp:txBody>
      <dsp:txXfrm>
        <a:off x="2847689" y="3630697"/>
        <a:ext cx="1480019" cy="903920"/>
      </dsp:txXfrm>
    </dsp:sp>
    <dsp:sp modelId="{71901C95-4DA3-4F64-90F0-68BC1305D9BD}">
      <dsp:nvSpPr>
        <dsp:cNvPr id="0" name=""/>
        <dsp:cNvSpPr/>
      </dsp:nvSpPr>
      <dsp:spPr>
        <a:xfrm>
          <a:off x="4835913" y="1957"/>
          <a:ext cx="1920329" cy="9601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5400000" scaled="0"/>
        </a:gradFill>
        <a:ln>
          <a:solidFill>
            <a:schemeClr val="accent6">
              <a:lumMod val="75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solidFill>
                <a:schemeClr val="tx1"/>
              </a:solidFill>
            </a:rPr>
            <a:t>Advance Circularity: Transform Waste into Resources</a:t>
          </a:r>
        </a:p>
      </dsp:txBody>
      <dsp:txXfrm>
        <a:off x="4864035" y="30079"/>
        <a:ext cx="1864085" cy="903920"/>
      </dsp:txXfrm>
    </dsp:sp>
    <dsp:sp modelId="{0494F4FA-CD59-4C89-98EF-80ECB5AF2E38}">
      <dsp:nvSpPr>
        <dsp:cNvPr id="0" name=""/>
        <dsp:cNvSpPr/>
      </dsp:nvSpPr>
      <dsp:spPr>
        <a:xfrm>
          <a:off x="5027946" y="962122"/>
          <a:ext cx="192032" cy="7201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0123"/>
              </a:lnTo>
              <a:lnTo>
                <a:pt x="192032" y="720123"/>
              </a:lnTo>
            </a:path>
          </a:pathLst>
        </a:custGeom>
        <a:noFill/>
        <a:ln w="63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DB4509-BD1C-4EE6-9522-1316A14D98C3}">
      <dsp:nvSpPr>
        <dsp:cNvPr id="0" name=""/>
        <dsp:cNvSpPr/>
      </dsp:nvSpPr>
      <dsp:spPr>
        <a:xfrm>
          <a:off x="5219979" y="1202163"/>
          <a:ext cx="1536263" cy="960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Prioritized waste reduction and diversion</a:t>
          </a:r>
        </a:p>
      </dsp:txBody>
      <dsp:txXfrm>
        <a:off x="5248101" y="1230285"/>
        <a:ext cx="1480019" cy="903920"/>
      </dsp:txXfrm>
    </dsp:sp>
    <dsp:sp modelId="{EA4167CD-54F9-493F-8A4A-665EFEFA61F9}">
      <dsp:nvSpPr>
        <dsp:cNvPr id="0" name=""/>
        <dsp:cNvSpPr/>
      </dsp:nvSpPr>
      <dsp:spPr>
        <a:xfrm>
          <a:off x="5027946" y="962122"/>
          <a:ext cx="192032" cy="19203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0329"/>
              </a:lnTo>
              <a:lnTo>
                <a:pt x="192032" y="1920329"/>
              </a:lnTo>
            </a:path>
          </a:pathLst>
        </a:custGeom>
        <a:noFill/>
        <a:ln w="63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B57D28-3676-480D-816C-3C72DF8065AA}">
      <dsp:nvSpPr>
        <dsp:cNvPr id="0" name=""/>
        <dsp:cNvSpPr/>
      </dsp:nvSpPr>
      <dsp:spPr>
        <a:xfrm>
          <a:off x="5219979" y="2402369"/>
          <a:ext cx="1536263" cy="960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Increased end market</a:t>
          </a:r>
        </a:p>
      </dsp:txBody>
      <dsp:txXfrm>
        <a:off x="5248101" y="2430491"/>
        <a:ext cx="1480019" cy="903920"/>
      </dsp:txXfrm>
    </dsp:sp>
    <dsp:sp modelId="{49424216-1ECC-4F33-A8AB-A43CEB495566}">
      <dsp:nvSpPr>
        <dsp:cNvPr id="0" name=""/>
        <dsp:cNvSpPr/>
      </dsp:nvSpPr>
      <dsp:spPr>
        <a:xfrm>
          <a:off x="5027946" y="962122"/>
          <a:ext cx="192032" cy="31205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20535"/>
              </a:lnTo>
              <a:lnTo>
                <a:pt x="192032" y="3120535"/>
              </a:lnTo>
            </a:path>
          </a:pathLst>
        </a:custGeom>
        <a:noFill/>
        <a:ln w="63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CC72CF-1845-465D-B814-0C115D8387DF}">
      <dsp:nvSpPr>
        <dsp:cNvPr id="0" name=""/>
        <dsp:cNvSpPr/>
      </dsp:nvSpPr>
      <dsp:spPr>
        <a:xfrm>
          <a:off x="5219979" y="3602575"/>
          <a:ext cx="1536263" cy="960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Hub-and-spoke resource recovery system capacity</a:t>
          </a:r>
        </a:p>
      </dsp:txBody>
      <dsp:txXfrm>
        <a:off x="5248101" y="3630697"/>
        <a:ext cx="1480019" cy="903920"/>
      </dsp:txXfrm>
    </dsp:sp>
    <dsp:sp modelId="{0BDA7122-3ED4-4B9D-8C2F-33E787B1E7CE}">
      <dsp:nvSpPr>
        <dsp:cNvPr id="0" name=""/>
        <dsp:cNvSpPr/>
      </dsp:nvSpPr>
      <dsp:spPr>
        <a:xfrm>
          <a:off x="7236324" y="1957"/>
          <a:ext cx="3244185" cy="9601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5400000" scaled="0"/>
        </a:gradFill>
        <a:ln>
          <a:solidFill>
            <a:schemeClr val="accent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solidFill>
                <a:schemeClr val="tx1"/>
              </a:solidFill>
            </a:rPr>
            <a:t>Enhance Organizational Efficiency, Resilience and Accountability</a:t>
          </a:r>
        </a:p>
      </dsp:txBody>
      <dsp:txXfrm>
        <a:off x="7264446" y="30079"/>
        <a:ext cx="3187941" cy="903920"/>
      </dsp:txXfrm>
    </dsp:sp>
    <dsp:sp modelId="{ACE6864E-FC52-47B9-ACC2-A3102978C682}">
      <dsp:nvSpPr>
        <dsp:cNvPr id="0" name=""/>
        <dsp:cNvSpPr/>
      </dsp:nvSpPr>
      <dsp:spPr>
        <a:xfrm>
          <a:off x="7560743" y="962122"/>
          <a:ext cx="324418" cy="7201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0123"/>
              </a:lnTo>
              <a:lnTo>
                <a:pt x="324418" y="720123"/>
              </a:lnTo>
            </a:path>
          </a:pathLst>
        </a:custGeom>
        <a:noFill/>
        <a:ln w="63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1028A0-C62C-49CB-B329-595A7930E3E2}">
      <dsp:nvSpPr>
        <dsp:cNvPr id="0" name=""/>
        <dsp:cNvSpPr/>
      </dsp:nvSpPr>
      <dsp:spPr>
        <a:xfrm>
          <a:off x="7885161" y="1202163"/>
          <a:ext cx="1536263" cy="960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Strengthened governance and maximized nimbleness</a:t>
          </a:r>
        </a:p>
      </dsp:txBody>
      <dsp:txXfrm>
        <a:off x="7913283" y="1230285"/>
        <a:ext cx="1480019" cy="903920"/>
      </dsp:txXfrm>
    </dsp:sp>
    <dsp:sp modelId="{8C8D1BC1-5538-4B8F-9FE6-1252B6EE25E9}">
      <dsp:nvSpPr>
        <dsp:cNvPr id="0" name=""/>
        <dsp:cNvSpPr/>
      </dsp:nvSpPr>
      <dsp:spPr>
        <a:xfrm>
          <a:off x="7560743" y="962122"/>
          <a:ext cx="324418" cy="19203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0329"/>
              </a:lnTo>
              <a:lnTo>
                <a:pt x="324418" y="1920329"/>
              </a:lnTo>
            </a:path>
          </a:pathLst>
        </a:custGeom>
        <a:noFill/>
        <a:ln w="63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BD4384-A3B6-4F3A-A986-7D0D4C433FA2}">
      <dsp:nvSpPr>
        <dsp:cNvPr id="0" name=""/>
        <dsp:cNvSpPr/>
      </dsp:nvSpPr>
      <dsp:spPr>
        <a:xfrm>
          <a:off x="7885161" y="2402369"/>
          <a:ext cx="1536263" cy="960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Streamlined internal processes, capacity-building</a:t>
          </a:r>
        </a:p>
      </dsp:txBody>
      <dsp:txXfrm>
        <a:off x="7913283" y="2430491"/>
        <a:ext cx="1480019" cy="9039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180DE0-5554-4DDF-BAB7-BE227912D20A}">
      <dsp:nvSpPr>
        <dsp:cNvPr id="0" name=""/>
        <dsp:cNvSpPr/>
      </dsp:nvSpPr>
      <dsp:spPr>
        <a:xfrm>
          <a:off x="835342" y="0"/>
          <a:ext cx="9467215" cy="4351338"/>
        </a:xfrm>
        <a:prstGeom prst="rightArrow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9742CA4-1C0F-494C-836B-3D166464524E}">
      <dsp:nvSpPr>
        <dsp:cNvPr id="0" name=""/>
        <dsp:cNvSpPr/>
      </dsp:nvSpPr>
      <dsp:spPr>
        <a:xfrm>
          <a:off x="18501" y="1396300"/>
          <a:ext cx="1902362" cy="205739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800" b="1" kern="1200"/>
            <a:t>Q&amp;A Addendum Published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kern="1200"/>
            <a:t>August 20, 2026</a:t>
          </a:r>
          <a:endParaRPr lang="en-US" sz="1600" kern="1200"/>
        </a:p>
      </dsp:txBody>
      <dsp:txXfrm>
        <a:off x="111367" y="1489166"/>
        <a:ext cx="1716630" cy="1871667"/>
      </dsp:txXfrm>
    </dsp:sp>
    <dsp:sp modelId="{619AC4C0-7C1A-4388-B5FB-93CFC23985DC}">
      <dsp:nvSpPr>
        <dsp:cNvPr id="0" name=""/>
        <dsp:cNvSpPr/>
      </dsp:nvSpPr>
      <dsp:spPr>
        <a:xfrm>
          <a:off x="2237923" y="1396300"/>
          <a:ext cx="1902362" cy="205739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800" b="1" kern="1200"/>
            <a:t>Proposal Due Date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800" strike="sngStrike" kern="1200">
              <a:latin typeface="+mn-lt"/>
            </a:rPr>
            <a:t>September 6</a:t>
          </a:r>
          <a:r>
            <a:rPr lang="en-US" sz="1800" strike="noStrike" kern="1200">
              <a:latin typeface="+mn-lt"/>
            </a:rPr>
            <a:t> </a:t>
          </a:r>
          <a:r>
            <a:rPr lang="en-US" sz="1800" b="1" u="sng" kern="1200">
              <a:latin typeface="+mn-lt"/>
            </a:rPr>
            <a:t>September 9</a:t>
          </a:r>
          <a:r>
            <a:rPr lang="en-US" sz="1800" kern="1200">
              <a:latin typeface="+mn-lt"/>
            </a:rPr>
            <a:t>, 2026, at 4:00 pm Central Time</a:t>
          </a:r>
        </a:p>
      </dsp:txBody>
      <dsp:txXfrm>
        <a:off x="2330789" y="1489166"/>
        <a:ext cx="1716630" cy="1871667"/>
      </dsp:txXfrm>
    </dsp:sp>
    <dsp:sp modelId="{755DAD0F-3641-430E-ACA8-294992FFDCD3}">
      <dsp:nvSpPr>
        <dsp:cNvPr id="0" name=""/>
        <dsp:cNvSpPr/>
      </dsp:nvSpPr>
      <dsp:spPr>
        <a:xfrm>
          <a:off x="4440725" y="1400982"/>
          <a:ext cx="1902362" cy="205739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800" b="1" kern="1200"/>
            <a:t>Notification of Award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kern="1200"/>
            <a:t>Anticipated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800" kern="1200"/>
            <a:t>October 9, 2026</a:t>
          </a:r>
        </a:p>
      </dsp:txBody>
      <dsp:txXfrm>
        <a:off x="4533591" y="1493848"/>
        <a:ext cx="1716630" cy="1871667"/>
      </dsp:txXfrm>
    </dsp:sp>
    <dsp:sp modelId="{8024F0C2-D161-4297-B4D7-A7C09A29C934}">
      <dsp:nvSpPr>
        <dsp:cNvPr id="0" name=""/>
        <dsp:cNvSpPr/>
      </dsp:nvSpPr>
      <dsp:spPr>
        <a:xfrm>
          <a:off x="6673331" y="1396300"/>
          <a:ext cx="1902362" cy="205739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800" b="1" kern="1200"/>
            <a:t>Commencement Date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kern="1200"/>
            <a:t>Anticipated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800" kern="1200"/>
            <a:t>Between mid-Nov. 2026 and Jan. 1, 2027</a:t>
          </a:r>
        </a:p>
      </dsp:txBody>
      <dsp:txXfrm>
        <a:off x="6766197" y="1489166"/>
        <a:ext cx="1716630" cy="1871667"/>
      </dsp:txXfrm>
    </dsp:sp>
    <dsp:sp modelId="{5E4AD85C-02F4-4566-BEA3-A8CA40796555}">
      <dsp:nvSpPr>
        <dsp:cNvPr id="0" name=""/>
        <dsp:cNvSpPr/>
      </dsp:nvSpPr>
      <dsp:spPr>
        <a:xfrm>
          <a:off x="8881451" y="1400965"/>
          <a:ext cx="2256448" cy="205739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800" b="1" kern="1200"/>
            <a:t>Contract Term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kern="1200"/>
            <a:t>3 years with option of two 1-year renewals</a:t>
          </a:r>
        </a:p>
      </dsp:txBody>
      <dsp:txXfrm>
        <a:off x="8981885" y="1501399"/>
        <a:ext cx="2055580" cy="18565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528" cy="466514"/>
          </a:xfrm>
          <a:prstGeom prst="rect">
            <a:avLst/>
          </a:prstGeom>
        </p:spPr>
        <p:txBody>
          <a:bodyPr vert="horz" lIns="93196" tIns="46598" rIns="93196" bIns="4659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837" y="0"/>
            <a:ext cx="3038528" cy="466514"/>
          </a:xfrm>
          <a:prstGeom prst="rect">
            <a:avLst/>
          </a:prstGeom>
        </p:spPr>
        <p:txBody>
          <a:bodyPr vert="horz" lIns="93196" tIns="46598" rIns="93196" bIns="46598" rtlCol="0"/>
          <a:lstStyle>
            <a:lvl1pPr algn="r">
              <a:defRPr sz="1200"/>
            </a:lvl1pPr>
          </a:lstStyle>
          <a:p>
            <a:fld id="{195154E6-4BA5-493E-8768-54521F94AE8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5963" y="1162050"/>
            <a:ext cx="5580062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96" tIns="46598" rIns="93196" bIns="4659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199" y="4474657"/>
            <a:ext cx="5609590" cy="3661083"/>
          </a:xfrm>
          <a:prstGeom prst="rect">
            <a:avLst/>
          </a:prstGeom>
        </p:spPr>
        <p:txBody>
          <a:bodyPr vert="horz" lIns="93196" tIns="46598" rIns="93196" bIns="4659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1475"/>
            <a:ext cx="3038528" cy="466513"/>
          </a:xfrm>
          <a:prstGeom prst="rect">
            <a:avLst/>
          </a:prstGeom>
        </p:spPr>
        <p:txBody>
          <a:bodyPr vert="horz" lIns="93196" tIns="46598" rIns="93196" bIns="4659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837" y="8831475"/>
            <a:ext cx="3038528" cy="466513"/>
          </a:xfrm>
          <a:prstGeom prst="rect">
            <a:avLst/>
          </a:prstGeom>
        </p:spPr>
        <p:txBody>
          <a:bodyPr vert="horz" lIns="93196" tIns="46598" rIns="93196" bIns="46598" rtlCol="0" anchor="b"/>
          <a:lstStyle>
            <a:lvl1pPr algn="r">
              <a:defRPr sz="1200"/>
            </a:lvl1pPr>
          </a:lstStyle>
          <a:p>
            <a:fld id="{E76BA28A-4F97-417B-84CC-EF71D3AC5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152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Jim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6BA28A-4F97-417B-84CC-EF71D3AC51A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2559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Leigh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6BA28A-4F97-417B-84CC-EF71D3AC51A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641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>
                <a:solidFill>
                  <a:srgbClr val="000000"/>
                </a:solidFill>
                <a:latin typeface="Calibri"/>
                <a:cs typeface="Calibri"/>
              </a:rPr>
              <a:t>Sam Holl</a:t>
            </a:r>
            <a:endParaRPr lang="en-US" sz="1100">
              <a:solidFill>
                <a:srgbClr val="000000"/>
              </a:solidFill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C4D674-0260-4B5D-B4DD-394EA8FC25F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7784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Sam Holl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6BA28A-4F97-417B-84CC-EF71D3AC51A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4270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Jim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6BA28A-4F97-417B-84CC-EF71D3AC51A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5836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Jim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6BA28A-4F97-417B-84CC-EF71D3AC51A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3571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Jim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6BA28A-4F97-417B-84CC-EF71D3AC51A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156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Jim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6BA28A-4F97-417B-84CC-EF71D3AC51A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082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Jim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6BA28A-4F97-417B-84CC-EF71D3AC51A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594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Trista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6BA28A-4F97-417B-84CC-EF71D3AC51A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852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Trista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6BA28A-4F97-417B-84CC-EF71D3AC51A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211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Trista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C4D674-0260-4B5D-B4DD-394EA8FC25F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9013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Jim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6BA28A-4F97-417B-84CC-EF71D3AC51A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2999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Jim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6BA28A-4F97-417B-84CC-EF71D3AC51A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011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Leigh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6BA28A-4F97-417B-84CC-EF71D3AC51A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75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Leigh or Hanson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6BA28A-4F97-417B-84CC-EF71D3AC51A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845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6D5E3393-683F-4045-9792-715AE79FA1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30CE4EB4-2589-6744-9348-E66F5BDC1E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52415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C1B3475-8550-F840-9366-D705DC8AE4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061882"/>
            <a:ext cx="9144000" cy="1098457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/>
              <a:t>Headline style</a:t>
            </a:r>
          </a:p>
        </p:txBody>
      </p:sp>
    </p:spTree>
    <p:extLst>
      <p:ext uri="{BB962C8B-B14F-4D97-AF65-F5344CB8AC3E}">
        <p14:creationId xmlns:p14="http://schemas.microsoft.com/office/powerpoint/2010/main" val="2169354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light, 2 it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653E953-E8D9-C343-B88C-CF489A83B5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81037"/>
            <a:ext cx="10515600" cy="517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Page Headline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4866410-3E56-2A40-8876-253CDA4BC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53716" cy="4351338"/>
          </a:xfrm>
          <a:prstGeom prst="rect">
            <a:avLst/>
          </a:prstGeom>
        </p:spPr>
        <p:txBody>
          <a:bodyPr vert="horz" lIns="91440" tIns="45720" rIns="91440" bIns="45720" numCol="2" spcCol="91440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A0C6347-585A-4211-AC8A-F01F8091CBA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23913" y="1825625"/>
            <a:ext cx="4475163" cy="37147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31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AC99635-1D7E-E841-B5C8-B4CA556D4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81037"/>
            <a:ext cx="7240793" cy="517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Page Headline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50E853-5CEE-9740-8AAE-372C1308B2B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724079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0012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ar, 2 item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4EDF3513-B6D2-AF43-9BD0-226F484771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71848"/>
            <a:ext cx="10515600" cy="517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Page Headline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2BD81ED-068A-DA4F-9042-771374F8AD7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624308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7FD894-93CF-40F2-84FB-81D807A15DD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23913" y="1825625"/>
            <a:ext cx="4475163" cy="37147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6152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21349"/>
            <a:ext cx="10515600" cy="1069339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21921" y="441961"/>
            <a:ext cx="11837851" cy="0"/>
          </a:xfrm>
          <a:prstGeom prst="line">
            <a:avLst/>
          </a:prstGeom>
          <a:ln w="85725">
            <a:solidFill>
              <a:srgbClr val="2CCAF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121922" y="6447635"/>
            <a:ext cx="9860279" cy="0"/>
          </a:xfrm>
          <a:prstGeom prst="line">
            <a:avLst/>
          </a:prstGeom>
          <a:ln>
            <a:solidFill>
              <a:srgbClr val="9CC9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6197005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95995" y="94596"/>
            <a:ext cx="796005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9A2A000D-0D79-E646-8BC0-B888888037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1040542" y="1014482"/>
            <a:ext cx="9991407" cy="5772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>
                <a:solidFill>
                  <a:srgbClr val="000000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Insert Heading Here</a:t>
            </a:r>
          </a:p>
          <a:p>
            <a:pPr lvl="1"/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1040541" y="1682497"/>
            <a:ext cx="9991407" cy="35776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  <a:lvl2pPr>
              <a:defRPr sz="2200"/>
            </a:lvl2pPr>
            <a:lvl3pPr>
              <a:defRPr sz="2000"/>
            </a:lvl3pPr>
            <a:lvl5pPr marL="1600200" indent="-228600">
              <a:defRPr sz="1800"/>
            </a:lvl5pPr>
          </a:lstStyle>
          <a:p>
            <a:pPr lvl="0"/>
            <a:r>
              <a:rPr lang="en-US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9480826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653E953-E8D9-C343-B88C-CF489A83B5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81037"/>
            <a:ext cx="10515600" cy="517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rgbClr val="213747"/>
                </a:solidFill>
              </a:defRPr>
            </a:lvl1pPr>
          </a:lstStyle>
          <a:p>
            <a:r>
              <a:rPr lang="en-US"/>
              <a:t>Page Headline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4866410-3E56-2A40-8876-253CDA4BC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304DE6-598A-4295-99EB-94E94CBE20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0C5FB-054C-463C-8535-A63C880303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639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6D5E3393-683F-4045-9792-715AE79FA1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30CE4EB4-2589-6744-9348-E66F5BDC1E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52415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C1B3475-8550-F840-9366-D705DC8AE4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061882"/>
            <a:ext cx="9144000" cy="1098457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Headline style</a:t>
            </a:r>
          </a:p>
        </p:txBody>
      </p:sp>
    </p:spTree>
    <p:extLst>
      <p:ext uri="{BB962C8B-B14F-4D97-AF65-F5344CB8AC3E}">
        <p14:creationId xmlns:p14="http://schemas.microsoft.com/office/powerpoint/2010/main" val="1389572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r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D5E3393-683F-4045-9792-715AE79FA1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30CE4EB4-2589-6744-9348-E66F5BDC1E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52415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21374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C1B3475-8550-F840-9366-D705DC8AE4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061882"/>
            <a:ext cx="9144000" cy="1098457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Headline style</a:t>
            </a:r>
          </a:p>
        </p:txBody>
      </p:sp>
    </p:spTree>
    <p:extLst>
      <p:ext uri="{BB962C8B-B14F-4D97-AF65-F5344CB8AC3E}">
        <p14:creationId xmlns:p14="http://schemas.microsoft.com/office/powerpoint/2010/main" val="320158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30CE4EB4-2589-6744-9348-E66F5BDC1E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52415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21374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C1B3475-8550-F840-9366-D705DC8AE4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061882"/>
            <a:ext cx="9144000" cy="1098457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/>
              <a:t>Headline style</a:t>
            </a:r>
          </a:p>
        </p:txBody>
      </p:sp>
    </p:spTree>
    <p:extLst>
      <p:ext uri="{BB962C8B-B14F-4D97-AF65-F5344CB8AC3E}">
        <p14:creationId xmlns:p14="http://schemas.microsoft.com/office/powerpoint/2010/main" val="4234486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A873462-C565-C141-A730-594FA665E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32BDDC64-94B4-9F48-8C63-64EDCF9EF9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64562"/>
            <a:ext cx="10515600" cy="517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Page Headline</a:t>
            </a:r>
          </a:p>
        </p:txBody>
      </p:sp>
    </p:spTree>
    <p:extLst>
      <p:ext uri="{BB962C8B-B14F-4D97-AF65-F5344CB8AC3E}">
        <p14:creationId xmlns:p14="http://schemas.microsoft.com/office/powerpoint/2010/main" val="2257359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dark, 2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A873462-C565-C141-A730-594FA665E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32BDDC64-94B4-9F48-8C63-64EDCF9EF9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64562"/>
            <a:ext cx="10515600" cy="517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Page Headline</a:t>
            </a:r>
          </a:p>
        </p:txBody>
      </p:sp>
    </p:spTree>
    <p:extLst>
      <p:ext uri="{BB962C8B-B14F-4D97-AF65-F5344CB8AC3E}">
        <p14:creationId xmlns:p14="http://schemas.microsoft.com/office/powerpoint/2010/main" val="3415806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dark, 2 it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A873462-C565-C141-A730-594FA665E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5371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32BDDC64-94B4-9F48-8C63-64EDCF9EF9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64562"/>
            <a:ext cx="10515600" cy="517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Page Headline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278C771C-CCDC-425C-AE4C-2A896EC7476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23913" y="1825625"/>
            <a:ext cx="4475163" cy="37147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061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653E953-E8D9-C343-B88C-CF489A83B5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81037"/>
            <a:ext cx="10515600" cy="517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Page Headline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4866410-3E56-2A40-8876-253CDA4BC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4154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light, 2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653E953-E8D9-C343-B88C-CF489A83B5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81037"/>
            <a:ext cx="10515600" cy="517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Page Headline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4866410-3E56-2A40-8876-253CDA4BC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numCol="2" spcCol="91440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9370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3DBE4D-45D9-6744-8BB4-0B1F5AD20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4325BF-CFB1-2C41-A145-4A28DF3AFF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3314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1" r:id="rId5"/>
    <p:sldLayoutId id="2147483660" r:id="rId6"/>
    <p:sldLayoutId id="2147483662" r:id="rId7"/>
    <p:sldLayoutId id="2147483652" r:id="rId8"/>
    <p:sldLayoutId id="2147483659" r:id="rId9"/>
    <p:sldLayoutId id="2147483663" r:id="rId10"/>
    <p:sldLayoutId id="2147483654" r:id="rId11"/>
    <p:sldLayoutId id="2147483661" r:id="rId12"/>
    <p:sldLayoutId id="2147483664" r:id="rId13"/>
    <p:sldLayoutId id="2147483666" r:id="rId14"/>
    <p:sldLayoutId id="2147483667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.jpe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jredmond@recyclingandenergy.org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recyclingandenergy.org/vendors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jredmond@recyclingandenergy.or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98016B7-64C2-E945-B8E6-52737E527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90509"/>
            <a:ext cx="9144000" cy="1091116"/>
          </a:xfrm>
        </p:spPr>
        <p:txBody>
          <a:bodyPr>
            <a:normAutofit/>
          </a:bodyPr>
          <a:lstStyle/>
          <a:p>
            <a:r>
              <a:rPr lang="en-US"/>
              <a:t>August 6, 2026</a:t>
            </a:r>
          </a:p>
          <a:p>
            <a:r>
              <a:rPr lang="en-US"/>
              <a:t>Ramsey/Washington Recycling &amp; Energy</a:t>
            </a:r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7A3CEB-4419-BC46-B0F0-EDA3BEC042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4690"/>
            <a:ext cx="9144000" cy="3047158"/>
          </a:xfrm>
        </p:spPr>
        <p:txBody>
          <a:bodyPr>
            <a:normAutofit/>
          </a:bodyPr>
          <a:lstStyle/>
          <a:p>
            <a:r>
              <a:rPr lang="en-US"/>
              <a:t>Engineering Services RFP</a:t>
            </a:r>
            <a:br>
              <a:rPr lang="en-US"/>
            </a:br>
            <a:r>
              <a:rPr lang="en-US"/>
              <a:t>Pre-Proposal Conference</a:t>
            </a:r>
            <a:br>
              <a:rPr lang="en-US"/>
            </a:br>
            <a:r>
              <a:rPr lang="en-US" sz="2400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83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F5080-2A79-4100-9DF0-D1411645A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1353800" cy="517002"/>
          </a:xfrm>
        </p:spPr>
        <p:txBody>
          <a:bodyPr>
            <a:normAutofit fontScale="90000"/>
          </a:bodyPr>
          <a:lstStyle/>
          <a:p>
            <a:r>
              <a:rPr lang="en-US"/>
              <a:t>Scope: Strategic &amp; Programmatic Efforts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58825-E8F9-4162-9B69-85575E2AE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9388151" cy="4351339"/>
          </a:xfrm>
        </p:spPr>
        <p:txBody>
          <a:bodyPr>
            <a:normAutofit lnSpcReduction="10000"/>
          </a:bodyPr>
          <a:lstStyle/>
          <a:p>
            <a:r>
              <a:rPr lang="en-US"/>
              <a:t>Solid waste management research and evaluation</a:t>
            </a:r>
          </a:p>
          <a:p>
            <a:r>
              <a:rPr lang="en-US"/>
              <a:t>Upstream efforts assistance</a:t>
            </a:r>
          </a:p>
          <a:p>
            <a:pPr lvl="1"/>
            <a:r>
              <a:rPr lang="en-US"/>
              <a:t>Food Scraps Pickup Program</a:t>
            </a:r>
          </a:p>
          <a:p>
            <a:pPr lvl="1"/>
            <a:r>
              <a:rPr lang="en-US"/>
              <a:t>Moving materials up the waste hierarchy</a:t>
            </a:r>
          </a:p>
          <a:p>
            <a:pPr lvl="1"/>
            <a:r>
              <a:rPr lang="en-US"/>
              <a:t>Communication, facilitation, education and engagement</a:t>
            </a:r>
          </a:p>
          <a:p>
            <a:r>
              <a:rPr lang="en-US"/>
              <a:t>Future technology</a:t>
            </a:r>
          </a:p>
          <a:p>
            <a:pPr lvl="1"/>
            <a:r>
              <a:rPr lang="en-US"/>
              <a:t>Solid waste/materials processing, sorting technologies</a:t>
            </a:r>
          </a:p>
          <a:p>
            <a:pPr lvl="1"/>
            <a:r>
              <a:rPr lang="en-US"/>
              <a:t>Sustainable material marketing and end-uses</a:t>
            </a:r>
          </a:p>
          <a:p>
            <a:r>
              <a:rPr lang="en-US"/>
              <a:t>Policy and planning</a:t>
            </a:r>
          </a:p>
          <a:p>
            <a:pPr lvl="1"/>
            <a:r>
              <a:rPr lang="en-US"/>
              <a:t>R&amp;E Strategic Plan and County Solid Waste Management Plans</a:t>
            </a:r>
          </a:p>
          <a:p>
            <a:pPr lvl="1"/>
            <a:r>
              <a:rPr lang="en-US"/>
              <a:t>Meeting metro and state requirements and goals</a:t>
            </a:r>
          </a:p>
          <a:p>
            <a:pPr lvl="1"/>
            <a:r>
              <a:rPr lang="en-US"/>
              <a:t>Extended producer responsibility (EPR)</a:t>
            </a:r>
          </a:p>
          <a:p>
            <a:pPr lvl="1"/>
            <a:r>
              <a:rPr lang="en-US"/>
              <a:t>Regional governance frameworks</a:t>
            </a:r>
          </a:p>
        </p:txBody>
      </p:sp>
    </p:spTree>
    <p:extLst>
      <p:ext uri="{BB962C8B-B14F-4D97-AF65-F5344CB8AC3E}">
        <p14:creationId xmlns:p14="http://schemas.microsoft.com/office/powerpoint/2010/main" val="3367305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1CF06-B30D-4183-83B2-1BBF5CDF1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The R&amp;E Center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3FA48A-9978-4A80-9B3B-2AB711BAC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657975" cy="4787707"/>
          </a:xfrm>
        </p:spPr>
        <p:txBody>
          <a:bodyPr>
            <a:normAutofit/>
          </a:bodyPr>
          <a:lstStyle/>
          <a:p>
            <a:r>
              <a:rPr lang="en-US"/>
              <a:t>Purchased by the counties in 2015</a:t>
            </a:r>
          </a:p>
          <a:p>
            <a:r>
              <a:rPr lang="en-US"/>
              <a:t>Receives all of the two counties’ residential and commercial MSW</a:t>
            </a:r>
          </a:p>
          <a:p>
            <a:r>
              <a:rPr lang="en-US" b="0" i="0" u="none" strike="noStrike">
                <a:solidFill>
                  <a:srgbClr val="000000"/>
                </a:solidFill>
                <a:effectLst/>
              </a:rPr>
              <a:t>Produces </a:t>
            </a:r>
            <a:r>
              <a:rPr lang="en-US" b="0" u="none" strike="noStrike">
                <a:solidFill>
                  <a:srgbClr val="000000"/>
                </a:solidFill>
                <a:effectLst/>
              </a:rPr>
              <a:t>refuse-derived fuel</a:t>
            </a:r>
            <a:r>
              <a:rPr lang="en-US">
                <a:solidFill>
                  <a:srgbClr val="000000"/>
                </a:solidFill>
              </a:rPr>
              <a:t> </a:t>
            </a:r>
            <a:r>
              <a:rPr lang="en-US" b="0" i="0" u="none" strike="noStrike">
                <a:solidFill>
                  <a:srgbClr val="000000"/>
                </a:solidFill>
                <a:effectLst/>
              </a:rPr>
              <a:t>(RDF) used by Xcel Energy to generate electricity</a:t>
            </a:r>
          </a:p>
          <a:p>
            <a:r>
              <a:rPr lang="en-US">
                <a:solidFill>
                  <a:srgbClr val="000000"/>
                </a:solidFill>
              </a:rPr>
              <a:t>In 2025, the R&amp;E Center:</a:t>
            </a:r>
          </a:p>
          <a:p>
            <a:pPr lvl="1" fontAlgn="base"/>
            <a:r>
              <a:rPr lang="en-US" sz="2000" b="0" i="0" u="none" strike="noStrike">
                <a:solidFill>
                  <a:srgbClr val="000000"/>
                </a:solidFill>
                <a:effectLst/>
              </a:rPr>
              <a:t>Managed 43</a:t>
            </a:r>
            <a:r>
              <a:rPr lang="en-US" sz="2000">
                <a:solidFill>
                  <a:srgbClr val="000000"/>
                </a:solidFill>
              </a:rPr>
              <a:t>2</a:t>
            </a:r>
            <a:r>
              <a:rPr lang="en-US" sz="2000" b="0" i="0" u="none" strike="noStrike">
                <a:solidFill>
                  <a:srgbClr val="000000"/>
                </a:solidFill>
                <a:effectLst/>
              </a:rPr>
              <a:t>,862 tons of MSW</a:t>
            </a:r>
          </a:p>
          <a:p>
            <a:pPr lvl="1" fontAlgn="base"/>
            <a:r>
              <a:rPr lang="en-US" sz="2000" b="0" i="0" u="none" strike="noStrike">
                <a:solidFill>
                  <a:srgbClr val="000000"/>
                </a:solidFill>
                <a:effectLst/>
              </a:rPr>
              <a:t>Recovered 11,091 tons of metals from the trash</a:t>
            </a:r>
          </a:p>
          <a:p>
            <a:pPr fontAlgn="base"/>
            <a:r>
              <a:rPr lang="en-US">
                <a:solidFill>
                  <a:srgbClr val="000000"/>
                </a:solidFill>
              </a:rPr>
              <a:t>R&amp;E has invested in enhancing this facility to capture more value from waste and reach MN’s goals for 75% recycling and climate emission reduction</a:t>
            </a:r>
            <a:endParaRPr 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6FD48B2-3043-4843-802C-41AD4A49C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6175" y="4213775"/>
            <a:ext cx="4265876" cy="239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uilding near a river&#10;&#10;Description automatically generated">
            <a:extLst>
              <a:ext uri="{FF2B5EF4-FFF2-40B4-BE49-F238E27FC236}">
                <a16:creationId xmlns:a16="http://schemas.microsoft.com/office/drawing/2014/main" id="{7E291AD4-3C96-6548-D61C-A33D665D83A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379" t="19999" r="12808" b="9188"/>
          <a:stretch>
            <a:fillRect/>
          </a:stretch>
        </p:blipFill>
        <p:spPr>
          <a:xfrm>
            <a:off x="7496175" y="1725867"/>
            <a:ext cx="4265876" cy="240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529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CB29B-3CA1-429B-A970-AED00C166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7240793" cy="517002"/>
          </a:xfrm>
        </p:spPr>
        <p:txBody>
          <a:bodyPr>
            <a:normAutofit fontScale="90000"/>
          </a:bodyPr>
          <a:lstStyle/>
          <a:p>
            <a:r>
              <a:rPr lang="en-US"/>
              <a:t>Scope: R&amp;E Center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BC0A1CA-EA7F-4BBE-B98B-2AFA83390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240982" cy="4351338"/>
          </a:xfrm>
        </p:spPr>
        <p:txBody>
          <a:bodyPr/>
          <a:lstStyle/>
          <a:p>
            <a:r>
              <a:rPr lang="en-US"/>
              <a:t>Odor Control/Monitoring</a:t>
            </a:r>
          </a:p>
          <a:p>
            <a:r>
              <a:rPr lang="en-US"/>
              <a:t>Waste Delivery &amp; Materials Marketing</a:t>
            </a:r>
          </a:p>
          <a:p>
            <a:pPr lvl="1"/>
            <a:r>
              <a:rPr lang="en-US" sz="2000"/>
              <a:t>Capacity monitoring</a:t>
            </a:r>
          </a:p>
          <a:p>
            <a:pPr lvl="1"/>
            <a:r>
              <a:rPr lang="en-US" sz="2000"/>
              <a:t>Data management </a:t>
            </a:r>
          </a:p>
          <a:p>
            <a:pPr lvl="1"/>
            <a:r>
              <a:rPr lang="en-US" sz="2000"/>
              <a:t>Procurement assistance</a:t>
            </a:r>
          </a:p>
          <a:p>
            <a:pPr lvl="1"/>
            <a:r>
              <a:rPr lang="en-US" sz="2000"/>
              <a:t>Sale of materials from R&amp;E Center production</a:t>
            </a:r>
          </a:p>
          <a:p>
            <a:r>
              <a:rPr lang="en-US"/>
              <a:t>Operational Assistance</a:t>
            </a:r>
          </a:p>
          <a:p>
            <a:pPr lvl="1"/>
            <a:r>
              <a:rPr lang="en-US" sz="2000"/>
              <a:t>Processing equipment &amp; construction assistance/oversight</a:t>
            </a:r>
          </a:p>
          <a:p>
            <a:pPr lvl="1"/>
            <a:r>
              <a:rPr lang="en-US" sz="2000"/>
              <a:t>Permitting and reporting</a:t>
            </a:r>
          </a:p>
          <a:p>
            <a:pPr lvl="1"/>
            <a:r>
              <a:rPr lang="en-US" sz="2000"/>
              <a:t>Metro green energy campus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667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CC8B9C-5905-4C56-B4C3-3BFE14213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517002"/>
          </a:xfrm>
        </p:spPr>
        <p:txBody>
          <a:bodyPr>
            <a:normAutofit fontScale="90000"/>
          </a:bodyPr>
          <a:lstStyle/>
          <a:p>
            <a:r>
              <a:rPr lang="en-US"/>
              <a:t>RFP Evaluation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E26E527-6F05-4448-A16F-0CE16F107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All required items must be included in the response (See Section 3, Proposal Content, page 6-7)</a:t>
            </a:r>
          </a:p>
          <a:p>
            <a:r>
              <a:rPr lang="en-US">
                <a:latin typeface="Arial"/>
                <a:cs typeface="Arial"/>
              </a:rPr>
              <a:t>Proposers will be ranked based on responses</a:t>
            </a:r>
          </a:p>
          <a:p>
            <a:r>
              <a:rPr lang="en-US">
                <a:latin typeface="Arial"/>
                <a:cs typeface="Arial"/>
              </a:rPr>
              <a:t>Evaluation considerations will include qualifications, demonstrated understanding and approach, cost, references, and any additional relevant information</a:t>
            </a:r>
          </a:p>
          <a:p>
            <a:r>
              <a:rPr lang="en-US">
                <a:latin typeface="Arial"/>
                <a:cs typeface="Arial"/>
              </a:rPr>
              <a:t>Selected proposers may be chosen for interviews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63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59A20-EFD6-478E-AB7F-6BBC31086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Overall Timeline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C4E8F04-566A-43FB-BE59-31A2FC6118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1144669"/>
              </p:ext>
            </p:extLst>
          </p:nvPr>
        </p:nvGraphicFramePr>
        <p:xfrm>
          <a:off x="527050" y="1597025"/>
          <a:ext cx="111379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05034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B0692-136C-47CE-9189-AD9DAB4B7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EE609-513F-4E42-95E4-8F381ABAC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323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Notify Jim Redmond if you wish to be added to the email distribution list about this RFP.</a:t>
            </a:r>
          </a:p>
          <a:p>
            <a:pPr marL="0" indent="0">
              <a:buNone/>
            </a:pPr>
            <a:endParaRPr lang="en-US" sz="1000" b="1"/>
          </a:p>
          <a:p>
            <a:pPr marL="0" indent="0">
              <a:buNone/>
            </a:pPr>
            <a:r>
              <a:rPr lang="en-US" b="1"/>
              <a:t>Next Steps</a:t>
            </a:r>
          </a:p>
          <a:p>
            <a:pPr lvl="1"/>
            <a:r>
              <a:rPr lang="en-US" sz="2400"/>
              <a:t>Send questions to </a:t>
            </a:r>
            <a:r>
              <a:rPr lang="en-US" sz="2400">
                <a:hlinkClick r:id="rId3"/>
              </a:rPr>
              <a:t>jredmond@recyclingandenergy.org</a:t>
            </a:r>
            <a:r>
              <a:rPr lang="en-US" sz="2400"/>
              <a:t> by Aug. 13</a:t>
            </a:r>
          </a:p>
          <a:p>
            <a:pPr lvl="3"/>
            <a:r>
              <a:rPr lang="en-US" sz="2000"/>
              <a:t>Questions received after August 13 may not be answered</a:t>
            </a:r>
          </a:p>
          <a:p>
            <a:pPr lvl="1">
              <a:lnSpc>
                <a:spcPct val="100000"/>
              </a:lnSpc>
            </a:pPr>
            <a:r>
              <a:rPr lang="en-US" sz="2400"/>
              <a:t>All clarifications and RFP revisions will be documented via addenda and published to R&amp;E’s website </a:t>
            </a:r>
            <a:r>
              <a:rPr lang="en-US" sz="2400">
                <a:hlinkClick r:id="rId4"/>
              </a:rPr>
              <a:t>www.recyclingandenergy.org/vendors</a:t>
            </a:r>
            <a:r>
              <a:rPr lang="en-US" sz="2400"/>
              <a:t>  </a:t>
            </a:r>
          </a:p>
          <a:p>
            <a:pPr marL="0" indent="0">
              <a:buNone/>
            </a:pPr>
            <a:endParaRPr lang="en-US" sz="1000"/>
          </a:p>
          <a:p>
            <a:pPr marL="0" indent="0">
              <a:buNone/>
            </a:pPr>
            <a:r>
              <a:rPr lang="en-US" b="1"/>
              <a:t>Proposals due </a:t>
            </a:r>
            <a:r>
              <a:rPr lang="en-US" b="1" strike="sngStrike"/>
              <a:t>Sunday, Sep. 6, 2026 </a:t>
            </a:r>
            <a:r>
              <a:rPr lang="en-US" b="1"/>
              <a:t>Wednesday, Sep. 9, 2026</a:t>
            </a:r>
          </a:p>
          <a:p>
            <a:pPr marL="635000"/>
            <a:r>
              <a:rPr lang="en-US"/>
              <a:t>Sent electronically via email – Section 4 of RFP</a:t>
            </a:r>
          </a:p>
        </p:txBody>
      </p:sp>
    </p:spTree>
    <p:extLst>
      <p:ext uri="{BB962C8B-B14F-4D97-AF65-F5344CB8AC3E}">
        <p14:creationId xmlns:p14="http://schemas.microsoft.com/office/powerpoint/2010/main" val="34663858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A1C7084B-1988-4ABA-AE64-53D644613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762625"/>
            <a:ext cx="9144000" cy="936252"/>
          </a:xfrm>
        </p:spPr>
        <p:txBody>
          <a:bodyPr/>
          <a:lstStyle/>
          <a:p>
            <a:r>
              <a:rPr lang="en-US" sz="2000" i="1"/>
              <a:t>Verbal statements (including during this pre-proposal conference) shall not be relied upon to be terms of the RFP documents. All modifications to RFP documents shall be in writing.</a:t>
            </a:r>
            <a:endParaRPr lang="en-US" sz="2000"/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24757D-5449-476C-9B7C-797886E8D5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Question &amp; Answer</a:t>
            </a:r>
          </a:p>
        </p:txBody>
      </p:sp>
    </p:spTree>
    <p:extLst>
      <p:ext uri="{BB962C8B-B14F-4D97-AF65-F5344CB8AC3E}">
        <p14:creationId xmlns:p14="http://schemas.microsoft.com/office/powerpoint/2010/main" val="1721237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03F3D-4707-483D-B0A5-601FF076D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Welcome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DA8F5-7224-42E6-9BD5-E48A6F21A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Agenda</a:t>
            </a:r>
          </a:p>
          <a:p>
            <a:r>
              <a:rPr lang="en-US"/>
              <a:t>Overview of Ramsey/Washington Recycling &amp; Energy</a:t>
            </a:r>
          </a:p>
          <a:p>
            <a:r>
              <a:rPr lang="en-US"/>
              <a:t>Overview of engineering services scopes of work</a:t>
            </a:r>
          </a:p>
          <a:p>
            <a:r>
              <a:rPr lang="en-US"/>
              <a:t>RFP process and information</a:t>
            </a:r>
          </a:p>
          <a:p>
            <a:r>
              <a:rPr lang="en-US"/>
              <a:t>Q&amp;A after presentation</a:t>
            </a:r>
          </a:p>
          <a:p>
            <a:endParaRPr lang="en-US"/>
          </a:p>
          <a:p>
            <a:pPr marL="0" indent="0">
              <a:buNone/>
            </a:pPr>
            <a:r>
              <a:rPr lang="en-US" sz="2000"/>
              <a:t>Note: Verbal statements (including during this pre-proposal conference) shall not be relied upon to be terms of the RFP documents. All modifications to RFP documents shall be in writing.</a:t>
            </a:r>
          </a:p>
          <a:p>
            <a:pPr marL="0" indent="0">
              <a:buNone/>
            </a:pPr>
            <a:r>
              <a:rPr lang="en-US" sz="2000"/>
              <a:t>RFP Authorized Representative: James Redmond </a:t>
            </a:r>
            <a:r>
              <a:rPr lang="en-US" sz="2000">
                <a:hlinkClick r:id="rId3"/>
              </a:rPr>
              <a:t>jredmond@recyclingandenergy.org</a:t>
            </a:r>
            <a:r>
              <a:rPr lang="en-US" sz="2000"/>
              <a:t> 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43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48ABC-2AC8-4656-AB80-8C2A60D67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Ramsey &amp; Washington Counties, MN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A7CC8-15CC-466F-B901-EA4018B06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964717" cy="4351338"/>
          </a:xfrm>
        </p:spPr>
        <p:txBody>
          <a:bodyPr/>
          <a:lstStyle/>
          <a:p>
            <a:r>
              <a:rPr lang="en-US"/>
              <a:t>Two counties in the eastern part of the seven-county Minneapolis-St. Paul metropolitan area</a:t>
            </a:r>
          </a:p>
          <a:p>
            <a:r>
              <a:rPr lang="en-US"/>
              <a:t>Over 810,000 residents and 28,000 businesses</a:t>
            </a:r>
          </a:p>
          <a:p>
            <a:pPr lvl="1"/>
            <a:r>
              <a:rPr lang="en-US" sz="2000"/>
              <a:t>14% of the population of Minnesota</a:t>
            </a:r>
          </a:p>
          <a:p>
            <a:r>
              <a:rPr lang="en-US"/>
              <a:t>Consists of urban, suburban and rural areas</a:t>
            </a:r>
          </a:p>
          <a:p>
            <a:r>
              <a:rPr lang="en-US"/>
              <a:t>Racially diverse, many languages spoken</a:t>
            </a:r>
          </a:p>
          <a:p>
            <a:r>
              <a:rPr lang="en-US"/>
              <a:t>In Minnesota, counties are the unit of government responsible for the management of solid waste and implementing programs (recycling, composting, hazardous waste disposal, etc.)</a:t>
            </a:r>
          </a:p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FAC7AD-CC1D-48BD-83E6-FCA75FBC90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4792" y="1825625"/>
            <a:ext cx="3234866" cy="360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707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377CC-CDDA-9344-A177-AC27F85C5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chemeClr val="tx2"/>
                </a:solidFill>
              </a:rPr>
              <a:t>Recycling &amp; Energy Board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7E7D4C-5F3D-1547-868A-C391EEB14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43889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>
                <a:latin typeface="Arial"/>
                <a:cs typeface="Arial"/>
              </a:rPr>
              <a:t>Joint powers board </a:t>
            </a:r>
          </a:p>
          <a:p>
            <a:pPr>
              <a:lnSpc>
                <a:spcPct val="100000"/>
              </a:lnSpc>
            </a:pPr>
            <a:r>
              <a:rPr lang="en-US">
                <a:latin typeface="Arial"/>
                <a:cs typeface="Arial"/>
              </a:rPr>
              <a:t>Three Ramsey County and two Washington County commissioners</a:t>
            </a:r>
          </a:p>
          <a:p>
            <a:pPr>
              <a:lnSpc>
                <a:spcPct val="100000"/>
              </a:lnSpc>
            </a:pPr>
            <a:r>
              <a:rPr lang="en-US">
                <a:latin typeface="Arial"/>
                <a:cs typeface="Arial"/>
              </a:rPr>
              <a:t>Own and operate a waste processing facility in Newport, MN, the Recycling &amp; Energy Center (R&amp;E Center)</a:t>
            </a:r>
          </a:p>
          <a:p>
            <a:pPr>
              <a:lnSpc>
                <a:spcPct val="100000"/>
              </a:lnSpc>
            </a:pPr>
            <a:r>
              <a:rPr lang="en-US">
                <a:latin typeface="Arial"/>
                <a:cs typeface="Arial"/>
              </a:rPr>
              <a:t>Board-directed programs and efforts are completed by R&amp;E staff, working closely with staff from each county's public health department</a:t>
            </a:r>
          </a:p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AAE2A4-8E60-C10D-97AA-D08509E1AA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886" t="38161" r="13073" b="10314"/>
          <a:stretch>
            <a:fillRect/>
          </a:stretch>
        </p:blipFill>
        <p:spPr>
          <a:xfrm>
            <a:off x="7654414" y="4604658"/>
            <a:ext cx="3963120" cy="18394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8B008F-3267-C487-30F7-4056D6B1495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014" b="5786"/>
          <a:stretch>
            <a:fillRect/>
          </a:stretch>
        </p:blipFill>
        <p:spPr>
          <a:xfrm>
            <a:off x="7654414" y="1825625"/>
            <a:ext cx="3963120" cy="2681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886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AD76B14-F852-1D46-A977-171AC9E53BCA}"/>
              </a:ext>
            </a:extLst>
          </p:cNvPr>
          <p:cNvSpPr/>
          <p:nvPr/>
        </p:nvSpPr>
        <p:spPr>
          <a:xfrm>
            <a:off x="5880100" y="1727201"/>
            <a:ext cx="5664200" cy="39623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D04421-E5E9-256D-5F5C-0D0C18D00DFE}"/>
              </a:ext>
            </a:extLst>
          </p:cNvPr>
          <p:cNvSpPr/>
          <p:nvPr/>
        </p:nvSpPr>
        <p:spPr>
          <a:xfrm>
            <a:off x="736600" y="3404395"/>
            <a:ext cx="4914900" cy="2285206"/>
          </a:xfrm>
          <a:prstGeom prst="rect">
            <a:avLst/>
          </a:prstGeom>
          <a:solidFill>
            <a:srgbClr val="ABE7E7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ED705-D903-DD73-914B-40CA6B27CDC4}"/>
              </a:ext>
            </a:extLst>
          </p:cNvPr>
          <p:cNvSpPr/>
          <p:nvPr/>
        </p:nvSpPr>
        <p:spPr>
          <a:xfrm>
            <a:off x="736600" y="1727201"/>
            <a:ext cx="4914900" cy="1447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322A7-A3BC-8164-91BF-988C2D419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4813300" cy="50323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2800" b="1">
                <a:latin typeface="Arial"/>
                <a:cs typeface="Arial"/>
              </a:rPr>
              <a:t>R&amp;E Vision</a:t>
            </a:r>
            <a:br>
              <a:rPr lang="en-US" sz="2800"/>
            </a:br>
            <a:r>
              <a:rPr lang="en-US" sz="2800">
                <a:latin typeface="Arial"/>
                <a:cs typeface="Arial"/>
              </a:rPr>
              <a:t>Vibrant, healthy communities without waste</a:t>
            </a:r>
            <a:br>
              <a:rPr lang="en-US" sz="2800"/>
            </a:br>
            <a:br>
              <a:rPr lang="en-US" sz="4000"/>
            </a:br>
            <a:r>
              <a:rPr lang="en-US" sz="2800" b="1">
                <a:latin typeface="Arial"/>
                <a:cs typeface="Arial"/>
              </a:rPr>
              <a:t>R&amp;E Mission</a:t>
            </a:r>
            <a:br>
              <a:rPr lang="en-US" sz="2800"/>
            </a:br>
            <a:r>
              <a:rPr lang="en-US" sz="2800">
                <a:latin typeface="Arial"/>
                <a:cs typeface="Arial"/>
              </a:rPr>
              <a:t>Enhancing public health and the environment by creating value from waste through partnerships</a:t>
            </a:r>
            <a:endParaRPr lang="en-US">
              <a:latin typeface="Arial"/>
              <a:cs typeface="Arial"/>
            </a:endParaRPr>
          </a:p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BABBFE4-4410-227A-4D06-1E2FCC4906BC}"/>
              </a:ext>
            </a:extLst>
          </p:cNvPr>
          <p:cNvSpPr txBox="1">
            <a:spLocks/>
          </p:cNvSpPr>
          <p:nvPr/>
        </p:nvSpPr>
        <p:spPr>
          <a:xfrm>
            <a:off x="6032500" y="1825625"/>
            <a:ext cx="5499100" cy="386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/>
              <a:t>R&amp;E Board Principles</a:t>
            </a:r>
          </a:p>
          <a:p>
            <a:r>
              <a:rPr lang="en-US"/>
              <a:t>Plan for a 20- to 30-year horizon ​</a:t>
            </a:r>
          </a:p>
          <a:p>
            <a:r>
              <a:rPr lang="en-US"/>
              <a:t>Assure flexibility</a:t>
            </a:r>
          </a:p>
          <a:p>
            <a:r>
              <a:rPr lang="en-US"/>
              <a:t>Manage risk ​</a:t>
            </a:r>
          </a:p>
          <a:p>
            <a:r>
              <a:rPr lang="en-US"/>
              <a:t>Pivot the view from “waste” to “resources” to add value to the local economy and environment​</a:t>
            </a:r>
          </a:p>
          <a:p>
            <a:r>
              <a:rPr lang="en-US"/>
              <a:t>Move resources up the waste hierarchy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A41416B-4BF7-EBB4-B24A-A05CA64CC7E3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7240793" cy="517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21374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>
              <a:solidFill>
                <a:schemeClr val="tx2"/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D58E5C0-2A75-1C79-876F-32363E016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8"/>
            <a:ext cx="10515600" cy="517525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tx2"/>
                </a:solidFill>
              </a:rPr>
              <a:t>R&amp;E Board Guiding Statements</a:t>
            </a:r>
          </a:p>
        </p:txBody>
      </p:sp>
    </p:spTree>
    <p:extLst>
      <p:ext uri="{BB962C8B-B14F-4D97-AF65-F5344CB8AC3E}">
        <p14:creationId xmlns:p14="http://schemas.microsoft.com/office/powerpoint/2010/main" val="1696983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4F95D0-8776-4973-813A-5B5CB5F1A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Engineering Work at R&amp;E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51EE56-0D74-40BD-AEDC-012501E3BD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In the transition from private to public ownership of the R&amp;E Center, consultant engineering services were key</a:t>
            </a:r>
          </a:p>
          <a:p>
            <a:r>
              <a:rPr lang="en-US"/>
              <a:t>Today, R&amp;E utilizes outside engineering support to address a wide variety of needs, such as:</a:t>
            </a:r>
          </a:p>
          <a:p>
            <a:pPr lvl="1"/>
            <a:r>
              <a:rPr lang="en-US" sz="2400"/>
              <a:t>Equipment, operations and construction monitoring</a:t>
            </a:r>
          </a:p>
          <a:p>
            <a:pPr lvl="1"/>
            <a:r>
              <a:rPr lang="en-US" sz="2400"/>
              <a:t>Insights on emerging technologies</a:t>
            </a:r>
          </a:p>
          <a:p>
            <a:pPr lvl="1"/>
            <a:r>
              <a:rPr lang="en-US" sz="2400"/>
              <a:t>Strategic plan implementation</a:t>
            </a:r>
          </a:p>
          <a:p>
            <a:pPr lvl="1"/>
            <a:r>
              <a:rPr lang="en-US" sz="2400"/>
              <a:t>Commitments &amp; compliance</a:t>
            </a:r>
          </a:p>
          <a:p>
            <a:pPr lvl="1"/>
            <a:r>
              <a:rPr lang="en-US" sz="2400"/>
              <a:t>Policy development and planning</a:t>
            </a:r>
          </a:p>
          <a:p>
            <a:pPr lvl="1"/>
            <a:r>
              <a:rPr lang="en-US" sz="2400">
                <a:latin typeface="Arial"/>
                <a:cs typeface="Arial"/>
              </a:rPr>
              <a:t>Data gathering, management, analysis and visualization</a:t>
            </a:r>
            <a:endParaRPr lang="en-US" sz="2400"/>
          </a:p>
          <a:p>
            <a:pPr lvl="1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064769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0B33DBB-CE11-4429-913E-1F105F3ED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9163050" cy="517002"/>
          </a:xfrm>
        </p:spPr>
        <p:txBody>
          <a:bodyPr>
            <a:normAutofit fontScale="90000"/>
          </a:bodyPr>
          <a:lstStyle/>
          <a:p>
            <a:r>
              <a:rPr lang="en-US"/>
              <a:t>Engineering Services RFP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2FD5450-17A0-4985-8BA4-66CFDAE06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620125" cy="4351338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Engineering services are broken down into </a:t>
            </a:r>
            <a:r>
              <a:rPr lang="en-US" b="1"/>
              <a:t>two categories</a:t>
            </a:r>
            <a:r>
              <a:rPr lang="en-US"/>
              <a:t>:</a:t>
            </a:r>
          </a:p>
          <a:p>
            <a:pPr marL="685800"/>
            <a:r>
              <a:rPr lang="en-US"/>
              <a:t>General engineering services, including strategic and programmatic efforts</a:t>
            </a:r>
          </a:p>
          <a:p>
            <a:pPr marL="685800"/>
            <a:r>
              <a:rPr lang="en-US"/>
              <a:t>Engineering services specific to the R&amp;E Center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Respondents may submit a proposal for </a:t>
            </a:r>
            <a:r>
              <a:rPr lang="en-US" u="sng"/>
              <a:t>one</a:t>
            </a:r>
            <a:r>
              <a:rPr lang="en-US"/>
              <a:t> or </a:t>
            </a:r>
            <a:r>
              <a:rPr lang="en-US" u="sng"/>
              <a:t>both</a:t>
            </a:r>
            <a:r>
              <a:rPr lang="en-US"/>
              <a:t> areas</a:t>
            </a:r>
          </a:p>
          <a:p>
            <a:pPr lvl="1"/>
            <a:r>
              <a:rPr lang="en-US" sz="2400"/>
              <a:t>Team responses are also allowed</a:t>
            </a:r>
          </a:p>
          <a:p>
            <a:pPr lvl="1"/>
            <a:r>
              <a:rPr lang="en-US" sz="2400"/>
              <a:t>R&amp;E may award one contract for both areas or two separate contracts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122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D74507-B2BD-EF72-6AFF-2ACC13DA4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2025-2030 Strategic Imperatives &amp; Goals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2FFD157-1245-8D7A-8C0D-EC4BF02157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6304130"/>
              </p:ext>
            </p:extLst>
          </p:nvPr>
        </p:nvGraphicFramePr>
        <p:xfrm>
          <a:off x="577426" y="1828930"/>
          <a:ext cx="10515600" cy="4564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D099BC38-514F-3851-692A-61ED51549632}"/>
              </a:ext>
            </a:extLst>
          </p:cNvPr>
          <p:cNvGrpSpPr/>
          <p:nvPr/>
        </p:nvGrpSpPr>
        <p:grpSpPr>
          <a:xfrm>
            <a:off x="10103710" y="2799035"/>
            <a:ext cx="1790738" cy="2385762"/>
            <a:chOff x="10160860" y="2980010"/>
            <a:chExt cx="1790738" cy="2385762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E7C1D4E-A471-D967-49E6-5FB7232D54C3}"/>
                </a:ext>
              </a:extLst>
            </p:cNvPr>
            <p:cNvGrpSpPr/>
            <p:nvPr/>
          </p:nvGrpSpPr>
          <p:grpSpPr>
            <a:xfrm>
              <a:off x="10485279" y="3195319"/>
              <a:ext cx="1466319" cy="2170453"/>
              <a:chOff x="10230379" y="2900964"/>
              <a:chExt cx="1466319" cy="2170453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837E637A-FE61-628E-62EF-1C2F0CF38E77}"/>
                  </a:ext>
                </a:extLst>
              </p:cNvPr>
              <p:cNvGrpSpPr/>
              <p:nvPr/>
            </p:nvGrpSpPr>
            <p:grpSpPr>
              <a:xfrm>
                <a:off x="10230379" y="2900964"/>
                <a:ext cx="1466319" cy="960120"/>
                <a:chOff x="7515744" y="2664174"/>
                <a:chExt cx="1158359" cy="757245"/>
              </a:xfrm>
            </p:grpSpPr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70A2B72A-938B-E7CD-F4C8-D0BB181A7630}"/>
                    </a:ext>
                  </a:extLst>
                </p:cNvPr>
                <p:cNvSpPr/>
                <p:nvPr/>
              </p:nvSpPr>
              <p:spPr>
                <a:xfrm>
                  <a:off x="7515744" y="2664174"/>
                  <a:ext cx="1158359" cy="757245"/>
                </a:xfrm>
                <a:prstGeom prst="roundRect">
                  <a:avLst>
                    <a:gd name="adj" fmla="val 10000"/>
                  </a:avLst>
                </a:prstGeom>
                <a:solidFill>
                  <a:schemeClr val="bg1">
                    <a:alpha val="90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1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" name="Rectangle: Rounded Corners 4">
                  <a:extLst>
                    <a:ext uri="{FF2B5EF4-FFF2-40B4-BE49-F238E27FC236}">
                      <a16:creationId xmlns:a16="http://schemas.microsoft.com/office/drawing/2014/main" id="{1626E1E1-803A-A481-C27A-257DEBA275B1}"/>
                    </a:ext>
                  </a:extLst>
                </p:cNvPr>
                <p:cNvSpPr txBox="1"/>
                <p:nvPr/>
              </p:nvSpPr>
              <p:spPr>
                <a:xfrm>
                  <a:off x="7536948" y="2702013"/>
                  <a:ext cx="1115951" cy="68156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20955" tIns="13970" rIns="20955" bIns="13970" numCol="1" spcCol="1270" anchor="ctr" anchorCtr="0">
                  <a:noAutofit/>
                </a:bodyPr>
                <a:lstStyle/>
                <a:p>
                  <a:pPr marL="0" lvl="0" indent="0" algn="ctr" defTabSz="4889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1400" kern="1200"/>
                    <a:t>Robust obligation tracking and reporting</a:t>
                  </a:r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FB03EA08-FD69-69CC-53FA-ABCB8969B81B}"/>
                  </a:ext>
                </a:extLst>
              </p:cNvPr>
              <p:cNvGrpSpPr/>
              <p:nvPr/>
            </p:nvGrpSpPr>
            <p:grpSpPr>
              <a:xfrm>
                <a:off x="10230379" y="4111297"/>
                <a:ext cx="1466318" cy="960120"/>
                <a:chOff x="7515744" y="3623616"/>
                <a:chExt cx="1158359" cy="757245"/>
              </a:xfrm>
            </p:grpSpPr>
            <p:sp>
              <p:nvSpPr>
                <p:cNvPr id="9" name="Rectangle: Rounded Corners 8">
                  <a:extLst>
                    <a:ext uri="{FF2B5EF4-FFF2-40B4-BE49-F238E27FC236}">
                      <a16:creationId xmlns:a16="http://schemas.microsoft.com/office/drawing/2014/main" id="{415BBA26-0FC2-5504-E628-3307450CA5CE}"/>
                    </a:ext>
                  </a:extLst>
                </p:cNvPr>
                <p:cNvSpPr/>
                <p:nvPr/>
              </p:nvSpPr>
              <p:spPr>
                <a:xfrm>
                  <a:off x="7515744" y="3623616"/>
                  <a:ext cx="1158359" cy="757245"/>
                </a:xfrm>
                <a:prstGeom prst="roundRect">
                  <a:avLst>
                    <a:gd name="adj" fmla="val 10000"/>
                  </a:avLst>
                </a:prstGeom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1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" name="Rectangle: Rounded Corners 6">
                  <a:extLst>
                    <a:ext uri="{FF2B5EF4-FFF2-40B4-BE49-F238E27FC236}">
                      <a16:creationId xmlns:a16="http://schemas.microsoft.com/office/drawing/2014/main" id="{94FF47F7-B5F9-4326-D20E-B7BB6A57741C}"/>
                    </a:ext>
                  </a:extLst>
                </p:cNvPr>
                <p:cNvSpPr txBox="1"/>
                <p:nvPr/>
              </p:nvSpPr>
              <p:spPr>
                <a:xfrm>
                  <a:off x="7558152" y="3661455"/>
                  <a:ext cx="1115951" cy="68156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20955" tIns="13970" rIns="20955" bIns="13970" numCol="1" spcCol="1270" anchor="ctr" anchorCtr="0">
                  <a:noAutofit/>
                </a:bodyPr>
                <a:lstStyle/>
                <a:p>
                  <a:pPr marL="0" lvl="0" indent="0" algn="ctr" defTabSz="4889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1400" kern="1200"/>
                    <a:t>Readiness to pursue next opportunities</a:t>
                  </a:r>
                </a:p>
              </p:txBody>
            </p:sp>
          </p:grpSp>
        </p:grpSp>
        <p:sp>
          <p:nvSpPr>
            <p:cNvPr id="2" name="Straight Connector 3">
              <a:extLst>
                <a:ext uri="{FF2B5EF4-FFF2-40B4-BE49-F238E27FC236}">
                  <a16:creationId xmlns:a16="http://schemas.microsoft.com/office/drawing/2014/main" id="{1BFE62F3-F790-B870-D311-140798362FDF}"/>
                </a:ext>
              </a:extLst>
            </p:cNvPr>
            <p:cNvSpPr/>
            <p:nvPr/>
          </p:nvSpPr>
          <p:spPr>
            <a:xfrm>
              <a:off x="10160860" y="2980010"/>
              <a:ext cx="324418" cy="72012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720123"/>
                  </a:lnTo>
                  <a:lnTo>
                    <a:pt x="324418" y="720123"/>
                  </a:lnTo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" name="Straight Connector 4">
              <a:extLst>
                <a:ext uri="{FF2B5EF4-FFF2-40B4-BE49-F238E27FC236}">
                  <a16:creationId xmlns:a16="http://schemas.microsoft.com/office/drawing/2014/main" id="{BA39C3A3-7CDB-CF26-E69A-048D3EE0DFAB}"/>
                </a:ext>
              </a:extLst>
            </p:cNvPr>
            <p:cNvSpPr/>
            <p:nvPr/>
          </p:nvSpPr>
          <p:spPr>
            <a:xfrm>
              <a:off x="10160860" y="2989535"/>
              <a:ext cx="324418" cy="192032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920329"/>
                  </a:lnTo>
                  <a:lnTo>
                    <a:pt x="324418" y="1920329"/>
                  </a:lnTo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6229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EFF40AB5-E180-CB6F-EA65-CEAE6C603765}"/>
              </a:ext>
            </a:extLst>
          </p:cNvPr>
          <p:cNvSpPr txBox="1"/>
          <p:nvPr/>
        </p:nvSpPr>
        <p:spPr>
          <a:xfrm>
            <a:off x="838201" y="1741474"/>
            <a:ext cx="7324724" cy="253915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42900">
              <a:spcBef>
                <a:spcPts val="1000"/>
              </a:spcBef>
              <a:buAutoNum type="arabicPeriod"/>
            </a:pPr>
            <a:r>
              <a:rPr lang="en-US" sz="2000">
                <a:solidFill>
                  <a:schemeClr val="tx1">
                    <a:lumMod val="49000"/>
                  </a:schemeClr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</a:rPr>
              <a:t>Residents collect </a:t>
            </a:r>
            <a:r>
              <a:rPr lang="en-US" sz="2000" b="1">
                <a:solidFill>
                  <a:schemeClr val="tx1">
                    <a:lumMod val="49000"/>
                  </a:schemeClr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</a:rPr>
              <a:t>all food</a:t>
            </a:r>
            <a:r>
              <a:rPr lang="en-US" sz="2000">
                <a:solidFill>
                  <a:schemeClr val="tx1">
                    <a:lumMod val="49000"/>
                  </a:schemeClr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</a:rPr>
              <a:t> scraps and compostable products in program-provided food scrap bags</a:t>
            </a:r>
          </a:p>
          <a:p>
            <a:pPr marL="457200" indent="-342900">
              <a:spcBef>
                <a:spcPts val="1000"/>
              </a:spcBef>
              <a:buAutoNum type="arabicPeriod"/>
            </a:pPr>
            <a:r>
              <a:rPr lang="en-US" sz="2000">
                <a:solidFill>
                  <a:schemeClr val="tx1">
                    <a:lumMod val="49000"/>
                  </a:schemeClr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</a:rPr>
              <a:t>Put the bags directly into trash bin/dumpster</a:t>
            </a:r>
            <a:endParaRPr lang="en-US" sz="2000">
              <a:solidFill>
                <a:schemeClr val="tx1">
                  <a:lumMod val="49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457200" indent="-342900">
              <a:spcBef>
                <a:spcPts val="1000"/>
              </a:spcBef>
              <a:buAutoNum type="arabicPeriod"/>
            </a:pPr>
            <a:r>
              <a:rPr lang="en-US" sz="2000">
                <a:solidFill>
                  <a:schemeClr val="tx1">
                    <a:lumMod val="49000"/>
                  </a:schemeClr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</a:rPr>
              <a:t>Trash haulers pick up the trash with food scrap bags in it; food scrap bags are sorted out using robots</a:t>
            </a:r>
          </a:p>
          <a:p>
            <a:pPr marL="457200" indent="-342900">
              <a:spcBef>
                <a:spcPts val="1000"/>
              </a:spcBef>
              <a:buAutoNum type="arabicPeriod"/>
            </a:pPr>
            <a:r>
              <a:rPr lang="en-US" sz="2000">
                <a:solidFill>
                  <a:schemeClr val="tx1">
                    <a:lumMod val="49000"/>
                  </a:schemeClr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</a:rPr>
              <a:t>The sorted bags get sent to an industrial compost facility (future: anaerobic digester)</a:t>
            </a:r>
            <a:endParaRPr lang="en-US" sz="2000" strike="sngStrike">
              <a:solidFill>
                <a:schemeClr val="tx1">
                  <a:lumMod val="49000"/>
                </a:schemeClr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</a:endParaRPr>
          </a:p>
        </p:txBody>
      </p:sp>
      <p:pic>
        <p:nvPicPr>
          <p:cNvPr id="2" name="Picture 1" descr="A person holding a bag of food in a trash bin&#10;&#10;AI-generated content may be incorrect.">
            <a:extLst>
              <a:ext uri="{FF2B5EF4-FFF2-40B4-BE49-F238E27FC236}">
                <a16:creationId xmlns:a16="http://schemas.microsoft.com/office/drawing/2014/main" id="{1DE22F48-0D23-F6B5-0170-F28D663698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2728" r="4336" b="16590"/>
          <a:stretch>
            <a:fillRect/>
          </a:stretch>
        </p:blipFill>
        <p:spPr>
          <a:xfrm>
            <a:off x="8849178" y="1741474"/>
            <a:ext cx="2879879" cy="218975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9601AB49-D159-60B9-556B-F81EBD2F0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96506"/>
            <a:ext cx="6877050" cy="517002"/>
          </a:xfrm>
        </p:spPr>
        <p:txBody>
          <a:bodyPr>
            <a:normAutofit fontScale="90000"/>
          </a:bodyPr>
          <a:lstStyle/>
          <a:p>
            <a:r>
              <a:rPr lang="en-US"/>
              <a:t>Food Scraps Pickup Program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7647B4-F9B3-2B9F-9432-E79F4D45AF7C}"/>
              </a:ext>
            </a:extLst>
          </p:cNvPr>
          <p:cNvSpPr txBox="1"/>
          <p:nvPr/>
        </p:nvSpPr>
        <p:spPr>
          <a:xfrm>
            <a:off x="838201" y="1073022"/>
            <a:ext cx="810577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en-US" sz="2200" b="1">
                <a:solidFill>
                  <a:srgbClr val="029447"/>
                </a:solidFill>
                <a:latin typeface="Open Sans"/>
                <a:ea typeface="Open Sans"/>
                <a:cs typeface="Open Sans"/>
              </a:rPr>
              <a:t>Food scrap recycling made easy, accessible, and free!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8029E9-2BDE-6B32-83E9-099D62AB2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5214" b="35926"/>
          <a:stretch>
            <a:fillRect/>
          </a:stretch>
        </p:blipFill>
        <p:spPr>
          <a:xfrm>
            <a:off x="8628565" y="4021651"/>
            <a:ext cx="3321103" cy="2189749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1B2A996-46DF-A214-2B78-F29B7A18E8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311944"/>
              </p:ext>
            </p:extLst>
          </p:nvPr>
        </p:nvGraphicFramePr>
        <p:xfrm>
          <a:off x="1009651" y="4518196"/>
          <a:ext cx="7239000" cy="18288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3619500">
                  <a:extLst>
                    <a:ext uri="{9D8B030D-6E8A-4147-A177-3AD203B41FA5}">
                      <a16:colId xmlns:a16="http://schemas.microsoft.com/office/drawing/2014/main" val="2576316884"/>
                    </a:ext>
                  </a:extLst>
                </a:gridCol>
                <a:gridCol w="3619500">
                  <a:extLst>
                    <a:ext uri="{9D8B030D-6E8A-4147-A177-3AD203B41FA5}">
                      <a16:colId xmlns:a16="http://schemas.microsoft.com/office/drawing/2014/main" val="1243085057"/>
                    </a:ext>
                  </a:extLst>
                </a:gridCol>
              </a:tblGrid>
              <a:tr h="193703">
                <a:tc gridSpan="2">
                  <a:txBody>
                    <a:bodyPr/>
                    <a:lstStyle/>
                    <a:p>
                      <a:r>
                        <a:rPr lang="en-US"/>
                        <a:t>Examples of Engineering Services that support FSPP:</a:t>
                      </a:r>
                    </a:p>
                  </a:txBody>
                  <a:tcP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3044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/>
                        <a:t>Bag manufacturing spec. testing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/>
                        <a:t>In-bag waste composition studies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97769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/>
                        <a:t>Program participation studies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Hauler outreach/engagement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76148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GIS support for internal dashboarding and program eligibility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283805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Strategic planning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Research and data analysis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6566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4161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22da4821-553c-4c4c-87ec-03f1eea60868" xsi:nil="true"/>
    <lcf76f155ced4ddcb4097134ff3c332f xmlns="87443538-6511-4e90-b73c-585242234f5f">
      <Terms xmlns="http://schemas.microsoft.com/office/infopath/2007/PartnerControls"/>
    </lcf76f155ced4ddcb4097134ff3c332f>
    <Image xmlns="87443538-6511-4e90-b73c-585242234f5f" xsi:nil="true"/>
    <_ip_UnifiedCompliancePolicyProperties xmlns="http://schemas.microsoft.com/sharepoint/v3" xsi:nil="true"/>
    <Note xmlns="87443538-6511-4e90-b73c-585242234f5f" xsi:nil="true"/>
    <Thumbnail xmlns="87443538-6511-4e90-b73c-585242234f5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F5693AAEFBF2D4C903C50F3AFC1BCC8" ma:contentTypeVersion="26" ma:contentTypeDescription="Create a new document." ma:contentTypeScope="" ma:versionID="d3a198e8f9032bac73b7fb63d9d2a619">
  <xsd:schema xmlns:xsd="http://www.w3.org/2001/XMLSchema" xmlns:xs="http://www.w3.org/2001/XMLSchema" xmlns:p="http://schemas.microsoft.com/office/2006/metadata/properties" xmlns:ns1="http://schemas.microsoft.com/sharepoint/v3" xmlns:ns2="87443538-6511-4e90-b73c-585242234f5f" xmlns:ns3="ca4d0c49-a57d-4252-8506-276f136c098b" xmlns:ns4="22da4821-553c-4c4c-87ec-03f1eea60868" targetNamespace="http://schemas.microsoft.com/office/2006/metadata/properties" ma:root="true" ma:fieldsID="f4a63787802ce952e355a10595481c9d" ns1:_="" ns2:_="" ns3:_="" ns4:_="">
    <xsd:import namespace="http://schemas.microsoft.com/sharepoint/v3"/>
    <xsd:import namespace="87443538-6511-4e90-b73c-585242234f5f"/>
    <xsd:import namespace="ca4d0c49-a57d-4252-8506-276f136c098b"/>
    <xsd:import namespace="22da4821-553c-4c4c-87ec-03f1eea608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Image" minOccurs="0"/>
                <xsd:element ref="ns2:Note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Thumbnai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443538-6511-4e90-b73c-585242234f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5bff539f-4df6-4496-bb9e-5efb42e183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Image" ma:index="25" nillable="true" ma:displayName="Image" ma:format="Thumbnail" ma:internalName="Image">
      <xsd:simpleType>
        <xsd:restriction base="dms:Unknown"/>
      </xsd:simpleType>
    </xsd:element>
    <xsd:element name="Note" ma:index="26" nillable="true" ma:displayName="Note" ma:format="Dropdown" ma:internalName="Note">
      <xsd:simpleType>
        <xsd:restriction base="dms:Text">
          <xsd:maxLength value="255"/>
        </xsd:restriction>
      </xsd:simple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  <xsd:element name="Thumbnail" ma:index="32" nillable="true" ma:displayName="Thumbnail" ma:format="Thumbnail" ma:internalName="Thumbnail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4d0c49-a57d-4252-8506-276f136c098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da4821-553c-4c4c-87ec-03f1eea60868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a7ff66fd-0df3-4361-a9fb-f1c4dabaf2a8}" ma:internalName="TaxCatchAll" ma:showField="CatchAllData" ma:web="22da4821-553c-4c4c-87ec-03f1eea6086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54FBA8-5CA8-486D-8C3F-B0D5BE89F65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A6B393-0CE2-4526-9299-16768B9ABD43}">
  <ds:schemaRefs>
    <ds:schemaRef ds:uri="http://purl.org/dc/elements/1.1/"/>
    <ds:schemaRef ds:uri="http://schemas.microsoft.com/office/2006/metadata/properties"/>
    <ds:schemaRef ds:uri="22da4821-553c-4c4c-87ec-03f1eea60868"/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sharepoint/v3"/>
    <ds:schemaRef ds:uri="http://purl.org/dc/terms/"/>
    <ds:schemaRef ds:uri="http://schemas.microsoft.com/office/infopath/2007/PartnerControls"/>
    <ds:schemaRef ds:uri="http://schemas.microsoft.com/office/2006/documentManagement/types"/>
    <ds:schemaRef ds:uri="ca4d0c49-a57d-4252-8506-276f136c098b"/>
    <ds:schemaRef ds:uri="87443538-6511-4e90-b73c-585242234f5f"/>
  </ds:schemaRefs>
</ds:datastoreItem>
</file>

<file path=customXml/itemProps3.xml><?xml version="1.0" encoding="utf-8"?>
<ds:datastoreItem xmlns:ds="http://schemas.openxmlformats.org/officeDocument/2006/customXml" ds:itemID="{70A50BA8-52A0-4BAE-AB88-1034E0344F96}">
  <ds:schemaRefs>
    <ds:schemaRef ds:uri="22da4821-553c-4c4c-87ec-03f1eea60868"/>
    <ds:schemaRef ds:uri="87443538-6511-4e90-b73c-585242234f5f"/>
    <ds:schemaRef ds:uri="ca4d0c49-a57d-4252-8506-276f136c098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1125</Words>
  <Application>Microsoft Office PowerPoint</Application>
  <PresentationFormat>Widescreen</PresentationFormat>
  <Paragraphs>176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Open Sans</vt:lpstr>
      <vt:lpstr>Office Theme</vt:lpstr>
      <vt:lpstr>Engineering Services RFP Pre-Proposal Conference  </vt:lpstr>
      <vt:lpstr>Welcome</vt:lpstr>
      <vt:lpstr>Ramsey &amp; Washington Counties, MN</vt:lpstr>
      <vt:lpstr>Recycling &amp; Energy Board</vt:lpstr>
      <vt:lpstr>R&amp;E Board Guiding Statements</vt:lpstr>
      <vt:lpstr>Engineering Work at R&amp;E</vt:lpstr>
      <vt:lpstr>Engineering Services RFP</vt:lpstr>
      <vt:lpstr>2025-2030 Strategic Imperatives &amp; Goals</vt:lpstr>
      <vt:lpstr>Food Scraps Pickup Program</vt:lpstr>
      <vt:lpstr>Scope: Strategic &amp; Programmatic Efforts</vt:lpstr>
      <vt:lpstr>The R&amp;E Center</vt:lpstr>
      <vt:lpstr>Scope: R&amp;E Center</vt:lpstr>
      <vt:lpstr>RFP Evaluation</vt:lpstr>
      <vt:lpstr>Overall Timeline</vt:lpstr>
      <vt:lpstr>Next Steps</vt:lpstr>
      <vt:lpstr>Question &amp; Answer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 Wilbur</dc:creator>
  <cp:lastModifiedBy>Hannah Coyle</cp:lastModifiedBy>
  <cp:revision>1</cp:revision>
  <cp:lastPrinted>2021-10-06T16:44:23Z</cp:lastPrinted>
  <dcterms:created xsi:type="dcterms:W3CDTF">2020-07-25T14:25:32Z</dcterms:created>
  <dcterms:modified xsi:type="dcterms:W3CDTF">2026-08-06T18:15:02Z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0x0101007F5693AAEFBF2D4C903C50F3AFC1BCC8</vt:lpwstr>
  </property>
  <property fmtid="{D5CDD505-2E9C-101B-9397-08002B2CF9AE}" pid="3" name="MediaServiceImageTags">
    <vt:lpwstr/>
  </property>
</Properties>
</file>